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embeddedFontLst>
    <p:embeddedFont>
      <p:font typeface="Constantia"/>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Constantia-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Constantia-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Constantia-bold.fntdata"/><Relationship Id="rId6" Type="http://schemas.openxmlformats.org/officeDocument/2006/relationships/slide" Target="slides/slide2.xml"/><Relationship Id="rId18" Type="http://schemas.openxmlformats.org/officeDocument/2006/relationships/font" Target="fonts/Constantia-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jpg>
</file>

<file path=ppt/media/image4.jpg>
</file>

<file path=ppt/media/image5.gi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8788"/>
          </a:xfrm>
          <a:prstGeom prst="rect">
            <a:avLst/>
          </a:prstGeom>
          <a:noFill/>
          <a:ln>
            <a:noFill/>
          </a:ln>
        </p:spPr>
        <p:txBody>
          <a:bodyPr anchorCtr="0" anchor="t" bIns="91425" lIns="91425" rIns="91425" wrap="square"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884613" y="0"/>
            <a:ext cx="2971800" cy="458788"/>
          </a:xfrm>
          <a:prstGeom prst="rect">
            <a:avLst/>
          </a:prstGeom>
          <a:noFill/>
          <a:ln>
            <a:noFill/>
          </a:ln>
        </p:spPr>
        <p:txBody>
          <a:bodyPr anchorCtr="0" anchor="t" bIns="91425" lIns="91425" rIns="91425" wrap="square" tIns="91425"/>
          <a:lstStyle>
            <a:lvl1pPr indent="0" lvl="0" marL="0" marR="0" rtl="0" algn="r">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400550"/>
            <a:ext cx="5486400" cy="3600450"/>
          </a:xfrm>
          <a:prstGeom prst="rect">
            <a:avLst/>
          </a:prstGeom>
          <a:noFill/>
          <a:ln>
            <a:noFill/>
          </a:ln>
        </p:spPr>
        <p:txBody>
          <a:bodyPr anchorCtr="0" anchor="t" bIns="91425" lIns="91425" rIns="91425" wrap="square" tIns="91425"/>
          <a:lstStyle>
            <a:lvl1pPr indent="0" lvl="0" marL="0" marR="0" rtl="0" algn="l">
              <a:spcBef>
                <a:spcPts val="0"/>
              </a:spcBef>
              <a:buChar char="●"/>
              <a:defRPr b="0" i="0" sz="1200" u="none" cap="none" strike="noStrike">
                <a:solidFill>
                  <a:schemeClr val="dk1"/>
                </a:solidFill>
                <a:latin typeface="Calibri"/>
                <a:ea typeface="Calibri"/>
                <a:cs typeface="Calibri"/>
                <a:sym typeface="Calibri"/>
              </a:defRPr>
            </a:lvl1pPr>
            <a:lvl2pPr indent="0" lvl="1" marL="457200" marR="0" rtl="0" algn="l">
              <a:spcBef>
                <a:spcPts val="0"/>
              </a:spcBef>
              <a:buChar char="○"/>
              <a:defRPr b="0" i="0" sz="1200" u="none" cap="none" strike="noStrike">
                <a:solidFill>
                  <a:schemeClr val="dk1"/>
                </a:solidFill>
                <a:latin typeface="Calibri"/>
                <a:ea typeface="Calibri"/>
                <a:cs typeface="Calibri"/>
                <a:sym typeface="Calibri"/>
              </a:defRPr>
            </a:lvl2pPr>
            <a:lvl3pPr indent="0" lvl="2" marL="914400" marR="0" rtl="0" algn="l">
              <a:spcBef>
                <a:spcPts val="0"/>
              </a:spcBef>
              <a:buChar char="■"/>
              <a:defRPr b="0" i="0" sz="1200" u="none" cap="none" strike="noStrike">
                <a:solidFill>
                  <a:schemeClr val="dk1"/>
                </a:solidFill>
                <a:latin typeface="Calibri"/>
                <a:ea typeface="Calibri"/>
                <a:cs typeface="Calibri"/>
                <a:sym typeface="Calibri"/>
              </a:defRPr>
            </a:lvl3pPr>
            <a:lvl4pPr indent="0" lvl="3" marL="1371600" marR="0" rtl="0" algn="l">
              <a:spcBef>
                <a:spcPts val="0"/>
              </a:spcBef>
              <a:buChar char="●"/>
              <a:defRPr b="0" i="0" sz="1200" u="none" cap="none" strike="noStrike">
                <a:solidFill>
                  <a:schemeClr val="dk1"/>
                </a:solidFill>
                <a:latin typeface="Calibri"/>
                <a:ea typeface="Calibri"/>
                <a:cs typeface="Calibri"/>
                <a:sym typeface="Calibri"/>
              </a:defRPr>
            </a:lvl4pPr>
            <a:lvl5pPr indent="0" lvl="4" marL="1828800" marR="0" rtl="0" algn="l">
              <a:spcBef>
                <a:spcPts val="0"/>
              </a:spcBef>
              <a:buChar char="○"/>
              <a:defRPr b="0" i="0" sz="1200" u="none" cap="none" strike="noStrike">
                <a:solidFill>
                  <a:schemeClr val="dk1"/>
                </a:solidFill>
                <a:latin typeface="Calibri"/>
                <a:ea typeface="Calibri"/>
                <a:cs typeface="Calibri"/>
                <a:sym typeface="Calibri"/>
              </a:defRPr>
            </a:lvl5pPr>
            <a:lvl6pPr indent="0" lvl="5" marL="2286000" marR="0" rtl="0" algn="l">
              <a:spcBef>
                <a:spcPts val="0"/>
              </a:spcBef>
              <a:buChar char="■"/>
              <a:defRPr b="0" i="0" sz="1200" u="none" cap="none" strike="noStrike">
                <a:solidFill>
                  <a:schemeClr val="dk1"/>
                </a:solidFill>
                <a:latin typeface="Calibri"/>
                <a:ea typeface="Calibri"/>
                <a:cs typeface="Calibri"/>
                <a:sym typeface="Calibri"/>
              </a:defRPr>
            </a:lvl6pPr>
            <a:lvl7pPr indent="0" lvl="6" marL="2743200" marR="0" rtl="0" algn="l">
              <a:spcBef>
                <a:spcPts val="0"/>
              </a:spcBef>
              <a:buChar char="●"/>
              <a:defRPr b="0" i="0" sz="1200" u="none" cap="none" strike="noStrike">
                <a:solidFill>
                  <a:schemeClr val="dk1"/>
                </a:solidFill>
                <a:latin typeface="Calibri"/>
                <a:ea typeface="Calibri"/>
                <a:cs typeface="Calibri"/>
                <a:sym typeface="Calibri"/>
              </a:defRPr>
            </a:lvl7pPr>
            <a:lvl8pPr indent="0" lvl="7" marL="3200400" marR="0" rtl="0" algn="l">
              <a:spcBef>
                <a:spcPts val="0"/>
              </a:spcBef>
              <a:buChar char="○"/>
              <a:defRPr b="0" i="0" sz="1200" u="none" cap="none" strike="noStrike">
                <a:solidFill>
                  <a:schemeClr val="dk1"/>
                </a:solidFill>
                <a:latin typeface="Calibri"/>
                <a:ea typeface="Calibri"/>
                <a:cs typeface="Calibri"/>
                <a:sym typeface="Calibri"/>
              </a:defRPr>
            </a:lvl8pPr>
            <a:lvl9pPr indent="0" lvl="8" marL="3657600" marR="0" rtl="0" algn="l">
              <a:spcBef>
                <a:spcPts val="0"/>
              </a:spcBef>
              <a:buChar char="■"/>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8787"/>
          </a:xfrm>
          <a:prstGeom prst="rect">
            <a:avLst/>
          </a:prstGeom>
          <a:noFill/>
          <a:ln>
            <a:noFill/>
          </a:ln>
        </p:spPr>
        <p:txBody>
          <a:bodyPr anchorCtr="0" anchor="b" bIns="91425" lIns="91425" rIns="91425" wrap="square"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30" name="Shape 130"/>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131" name="Shape 131"/>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2" name="Shape 202"/>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1" i="0" lang="en-US" sz="1200" u="none" cap="none" strike="noStrike">
                <a:solidFill>
                  <a:schemeClr val="dk1"/>
                </a:solidFill>
                <a:latin typeface="Calibri"/>
                <a:ea typeface="Calibri"/>
                <a:cs typeface="Calibri"/>
                <a:sym typeface="Calibri"/>
              </a:rPr>
              <a:t>6. Backgrounds in forging a good team and getting everyone on the same page.</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Exactly the reason why TRE agile is an important event</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Get higher ups attending, make them learn and understand</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The more knowledge there is, the easier it is to make room for time to potentially be better in the future</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If there’s no time arranged for change, we cannot make change happen - change takes time!</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203" name="Shape 203"/>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9" name="Shape 209"/>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1" i="0" lang="en-US" sz="1200" u="none" cap="none" strike="noStrike">
                <a:solidFill>
                  <a:schemeClr val="dk1"/>
                </a:solidFill>
                <a:latin typeface="Calibri"/>
                <a:ea typeface="Calibri"/>
                <a:cs typeface="Calibri"/>
                <a:sym typeface="Calibri"/>
              </a:rPr>
              <a:t>7. NO MAGIC SAUCE – HARD WORK, DEDICATION AND TEARS!</a:t>
            </a:r>
          </a:p>
          <a:p>
            <a:pPr indent="-171450" lvl="0" marL="171450" marR="0" rtl="0" algn="l">
              <a:spcBef>
                <a:spcPts val="0"/>
              </a:spcBef>
              <a:buClr>
                <a:schemeClr val="dk1"/>
              </a:buClr>
              <a:buSzPct val="100000"/>
              <a:buFont typeface="Arial"/>
              <a:buNone/>
            </a:pPr>
            <a:r>
              <a:t/>
            </a:r>
            <a:endParaRPr b="1"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There is no magic sauce available, it’s pure hard work.</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Know your basics, repeat them, get better at them and iterate.</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Keep the iterations small to be able to quickly learn from mistakes and success’</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When you’ve done something a million times, from practices point of view, you’ll do it really well and really quickly</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Being fast doesn’t always mean you’re doing things the way; for example, Spotify does - though sometimes it might mean :)</a:t>
            </a:r>
          </a:p>
        </p:txBody>
      </p:sp>
      <p:sp>
        <p:nvSpPr>
          <p:cNvPr id="210" name="Shape 210"/>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15" name="Shape 215"/>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1" i="0" lang="en-US" sz="1200" u="none" cap="none" strike="noStrike">
                <a:solidFill>
                  <a:schemeClr val="dk1"/>
                </a:solidFill>
                <a:latin typeface="Calibri"/>
                <a:ea typeface="Calibri"/>
                <a:cs typeface="Calibri"/>
                <a:sym typeface="Calibri"/>
              </a:rPr>
              <a:t>8. TIE BACK TO THE BEGINNING, I WANT THE TEAM TO BE X TIMES FASTER</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1" i="0" lang="en-US" sz="1200" u="none" cap="none" strike="noStrike">
                <a:solidFill>
                  <a:schemeClr val="dk1"/>
                </a:solidFill>
                <a:latin typeface="Calibri"/>
                <a:ea typeface="Calibri"/>
                <a:cs typeface="Calibri"/>
                <a:sym typeface="Calibri"/>
              </a:rPr>
              <a:t>Extreme speed is just repetition and repetition, over and over, knowing your basics REALLY WELL.</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It’s less about my personal experience with X technology and more about making sure the tools are as sharp as they can be.</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..or with field Y</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Sharpen the tools in the toolbox!</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Change takes time. Often, a lot of it. </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Make time.</a:t>
            </a:r>
          </a:p>
        </p:txBody>
      </p:sp>
      <p:sp>
        <p:nvSpPr>
          <p:cNvPr id="216" name="Shape 216"/>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2" name="Shape 222"/>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p:txBody>
      </p:sp>
      <p:sp>
        <p:nvSpPr>
          <p:cNvPr id="223" name="Shape 223"/>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41" name="Shape 141"/>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Backgrounds, different companies and the normal jargon</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Different approach to `Alternatives to Established Agile Approaches`, actually finding your own way and just figuring it out through iteration, picking and choosing the best sides of different practices</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p:txBody>
      </p:sp>
      <p:sp>
        <p:nvSpPr>
          <p:cNvPr id="142" name="Shape 142"/>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48" name="Shape 148"/>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1" i="0" lang="en-US" sz="1200" u="none" cap="none" strike="noStrike">
                <a:solidFill>
                  <a:schemeClr val="dk1"/>
                </a:solidFill>
                <a:latin typeface="Calibri"/>
                <a:ea typeface="Calibri"/>
                <a:cs typeface="Calibri"/>
                <a:sym typeface="Calibri"/>
              </a:rPr>
              <a:t>1. STORY: Set the stage for the story --- tell of team, struggle and absolutely insane misunderstandings coming from this setting </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Story of a team that was forgotten - more a story of leading a team in general, the team in question just happens to be a developer team</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Background: </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Challenges in organisations that are turning into service business’</a:t>
            </a:r>
          </a:p>
          <a:p>
            <a:pPr indent="-171450" lvl="2" marL="10858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Teams, operations, development, running everything</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Exactly this is the reason why it’s so important that events like the Tampere Goes Agile 2017 are held and professionals take part</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What it used to be (doing wise) vs what it is now</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A wild team appears and the idea of how do we actually get the team moving also emerges</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For whatever historical reasons the team is not functioning as it should</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Someone hands the reigns to you of the team, take care of them and with assumed magic, make the team fast! “I heard they do this and that at Spotify so it must be working”.</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Issues usually pop up based on assumptions and misunderstanding of what you are trying to do</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Seen by a miracle maker by the high-ups and a slave driver by the team</a:t>
            </a:r>
          </a:p>
        </p:txBody>
      </p:sp>
      <p:sp>
        <p:nvSpPr>
          <p:cNvPr id="149" name="Shape 149"/>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55" name="Shape 155"/>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1" i="0" lang="en-US" sz="1200" u="none" cap="none" strike="noStrike">
                <a:solidFill>
                  <a:schemeClr val="dk1"/>
                </a:solidFill>
                <a:latin typeface="Calibri"/>
                <a:ea typeface="Calibri"/>
                <a:cs typeface="Calibri"/>
                <a:sym typeface="Calibri"/>
              </a:rPr>
              <a:t>2. TEAM: Tell of the team, describe their struggle and how they were forgotten. Tell of leader vulnerability.</a:t>
            </a:r>
          </a:p>
          <a:p>
            <a:pPr indent="-171450" lvl="0" marL="171450" marR="0" rtl="0" algn="l">
              <a:spcBef>
                <a:spcPts val="0"/>
              </a:spcBef>
              <a:buClr>
                <a:schemeClr val="dk1"/>
              </a:buClr>
              <a:buSzPct val="100000"/>
              <a:buFont typeface="Arial"/>
              <a:buNone/>
            </a:pPr>
            <a:r>
              <a:t/>
            </a:r>
            <a:endParaRPr b="1"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Team</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Divided but yet stuck together, track record of no real releases to mention, not the teams fault</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They were stuck in a limbo for a long time and nobody was there to look after them</a:t>
            </a:r>
          </a:p>
          <a:p>
            <a:pPr indent="-171450" lvl="2" marL="10858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 was seen as the bad guy, someone who came in and wanted to break it all</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Few saw this as an opportunity and possibility for a good change</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Leader qualities</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Allow them to see you being less-than-perfect, you’re just human after all</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Struggles of throwing away the bad guy chains</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spcAft>
                <a:spcPts val="0"/>
              </a:spcAft>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Actual stories</a:t>
            </a:r>
          </a:p>
          <a:p>
            <a:pPr indent="-171450" lvl="1" marL="628650" marR="0" rtl="0" algn="l">
              <a:lnSpc>
                <a:spcPct val="100000"/>
              </a:lnSpc>
              <a:spcBef>
                <a:spcPts val="0"/>
              </a:spcBef>
              <a:spcAft>
                <a:spcPts val="0"/>
              </a:spcAft>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Stories of horrible server mutations, production changes and live-programming</a:t>
            </a:r>
          </a:p>
          <a:p>
            <a:pPr indent="-171450" lvl="1" marL="628650" marR="0" rtl="0" algn="l">
              <a:lnSpc>
                <a:spcPct val="100000"/>
              </a:lnSpc>
              <a:spcBef>
                <a:spcPts val="0"/>
              </a:spcBef>
              <a:spcAft>
                <a:spcPts val="0"/>
              </a:spcAft>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No deployment pipeline to name</a:t>
            </a:r>
          </a:p>
          <a:p>
            <a:pPr indent="-171450" lvl="1" marL="628650" marR="0" rtl="0" algn="l">
              <a:lnSpc>
                <a:spcPct val="100000"/>
              </a:lnSpc>
              <a:spcBef>
                <a:spcPts val="0"/>
              </a:spcBef>
              <a:spcAft>
                <a:spcPts val="0"/>
              </a:spcAft>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God knows when was the last time everything was updated</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p:txBody>
      </p:sp>
      <p:sp>
        <p:nvSpPr>
          <p:cNvPr id="156" name="Shape 156"/>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2" name="Shape 162"/>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1" i="0" lang="en-US" sz="1200" u="none" cap="none" strike="noStrike">
                <a:solidFill>
                  <a:schemeClr val="dk1"/>
                </a:solidFill>
                <a:latin typeface="Calibri"/>
                <a:ea typeface="Calibri"/>
                <a:cs typeface="Calibri"/>
                <a:sym typeface="Calibri"/>
              </a:rPr>
              <a:t>3. TEAM+PROCESS: Change can only happen when everyone want it – mention: initial process’, attitudes, timing issues, constant rush</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General</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Physically make room to discuss with all the members, just talk talk and talk more</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Listen to the team but beware, if the environment is not right, you might be misguided</a:t>
            </a:r>
          </a:p>
          <a:p>
            <a:pPr indent="-171450" lvl="2" marL="10858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Snake in the garden effect</a:t>
            </a:r>
          </a:p>
          <a:p>
            <a:pPr indent="-171450" lvl="2" marL="10858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Team</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Not as much about me telling them how to work</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More about allowing them to have the space to grow into the role and figure out what is wanted from them</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Start small: few successes with different team members, start building trust -- harder to betray and few start seeing you as a good guy, they start changing everyones opinion in the team</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Information</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Tell of the pitfalls — micro-managing miracles</a:t>
            </a:r>
          </a:p>
          <a:p>
            <a:pPr indent="-171450" lvl="1" marL="6286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Not about choosing a specific mold, more about finding the way as a team and figuring it out as you go. Start defining minimal amount of process’ and practices to survive day to day lives.</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p:txBody>
      </p:sp>
      <p:sp>
        <p:nvSpPr>
          <p:cNvPr id="163" name="Shape 163"/>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9" name="Shape 169"/>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1" i="0" lang="en-US" sz="1200" u="none" cap="none" strike="noStrike">
                <a:solidFill>
                  <a:schemeClr val="dk1"/>
                </a:solidFill>
                <a:latin typeface="Calibri"/>
                <a:ea typeface="Calibri"/>
                <a:cs typeface="Calibri"/>
                <a:sym typeface="Calibri"/>
              </a:rPr>
              <a:t>4. PROCESS: actual steps, go into detail of how we started to figure things out</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Once we had the basics in place, we wanted to succeed so badly. It was supposed to be easy!</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Started with structures kanban, moved to scrum and attempted few others</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Autonomity</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Stories to get the team involved — why are we doing what we do instead of mindless drones</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Once the team understand why we are doing something, the whole thing starts turning into fairly autonomous team that runs itself.</a:t>
            </a:r>
          </a:p>
          <a:p>
            <a:pPr indent="-171450" lvl="2" marL="10858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Stop feeding the stories, lose the autonomy of the team</a:t>
            </a:r>
          </a:p>
          <a:p>
            <a:pPr indent="-171450" lvl="2" marL="10858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We still at times struggle with this due to me being too busy - that’s completely on me</a:t>
            </a:r>
          </a:p>
          <a:p>
            <a:pPr indent="-171450" lvl="2" marL="10858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Tooling and process</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It really doesn’t matter what tools you use, we went with the Atlassian family, to name a few</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Keep it simple and cut the unnecessary — it applies to process’ too but not with the excuse of cutting out the proccess’ complete. Some of them serve an excellent purpose and leave you for more time to actually focus on your core values</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it’s not about hitting it off perfectly from the start, just keep iterating and finding your way</a:t>
            </a:r>
          </a:p>
          <a:p>
            <a:pPr indent="-171450" lvl="2" marL="10858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Allow the team to guide every now and then</a:t>
            </a:r>
          </a:p>
          <a:p>
            <a:pPr indent="-171450" lvl="2" marL="10858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Lead by example, show the team, get involved</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We did a lot of mistakes new features vs critical legacy bugs </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Different type of memberes, first 90% and last 10%</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Lead type, bug fixed etc</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Why is a diverse team a strength?</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It’s actually okay to pick-and-choose from best practices</a:t>
            </a:r>
          </a:p>
        </p:txBody>
      </p:sp>
      <p:sp>
        <p:nvSpPr>
          <p:cNvPr id="170" name="Shape 170"/>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3" name="Shape 183"/>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Even if it goes well, the people that don’t understand what you’re trying to do and just look at the initial performance will give you not so pleasant feedback</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Explain, show, lead</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p:txBody>
      </p:sp>
      <p:sp>
        <p:nvSpPr>
          <p:cNvPr id="184" name="Shape 184"/>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9" name="Shape 189"/>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1" i="0" lang="en-US" sz="1200" u="none" cap="none" strike="noStrike">
                <a:solidFill>
                  <a:schemeClr val="dk1"/>
                </a:solidFill>
                <a:latin typeface="Calibri"/>
                <a:ea typeface="Calibri"/>
                <a:cs typeface="Calibri"/>
                <a:sym typeface="Calibri"/>
              </a:rPr>
              <a:t>5. FORGING STRONG BOND WITH TEAM: tell of the changes you’ve done, the discussions you’ve had and the lengths you’ve gone for the team</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It’s the small things</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Sit with the team, be close to them, be available. </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You cannot do good in your job if you are not present for them – good leader is present and available</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It can work remotely, really well in fact, but it first requires you have a running team</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It’s easier to get going when you’re physically available </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Teach them the importance of retrospectives - look back, look forward. Retro + Future. It’s important to try and learn.</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In this position, the team is your set of tools, make sure they are as sharp as possible</a:t>
            </a:r>
          </a:p>
          <a:p>
            <a:pPr indent="-171450" lvl="1" marL="6286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In lead positions it’s not always your specific tech knowledge that makes or breaks it, it’s the way you lead and treat people</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Take pride in the team, never sacrifice any team members to the fire, be the shield they need you to be so they can focus on the work they do</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Even when you’re suffering from growing pains, keep it up, keep your heads tucked in</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190" name="Shape 190"/>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5" name="Shape 195"/>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Once you finally start getting the ball rolling, someone from somewhere will appear like a troll under the bridge and throw this at your face..</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Believe me, it always seems like the grass is greener on the other side of the fence but in fact they’re doing exactly the same thing — Then there’s these magic houses like Spotify, Netflix and what not. Most of us will do super good with knowing the basics and doing them really well.</a:t>
            </a: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Don’t allow the people to get into agile-frenzy, it’s all about keeping it simple and discussing the details</a:t>
            </a: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None/>
            </a:pPr>
            <a:r>
              <a:t/>
            </a:r>
            <a:endParaRPr b="0" i="0" sz="1200" u="none" cap="none" strike="noStrike">
              <a:solidFill>
                <a:schemeClr val="dk1"/>
              </a:solidFill>
              <a:latin typeface="Calibri"/>
              <a:ea typeface="Calibri"/>
              <a:cs typeface="Calibri"/>
              <a:sym typeface="Calibri"/>
            </a:endParaRPr>
          </a:p>
          <a:p>
            <a:pPr indent="-171450" lvl="0" marL="171450" marR="0" rtl="0" algn="l">
              <a:spcBef>
                <a:spcPts val="0"/>
              </a:spcBef>
              <a:buClr>
                <a:schemeClr val="dk1"/>
              </a:buClr>
              <a:buSzPct val="100000"/>
              <a:buFont typeface="Arial"/>
              <a:buChar char="•"/>
            </a:pPr>
            <a:r>
              <a:rPr b="0" i="0" lang="en-US" sz="1200" u="none" cap="none" strike="noStrike">
                <a:solidFill>
                  <a:schemeClr val="dk1"/>
                </a:solidFill>
                <a:latin typeface="Calibri"/>
                <a:ea typeface="Calibri"/>
                <a:cs typeface="Calibri"/>
                <a:sym typeface="Calibri"/>
              </a:rPr>
              <a:t>Keep calm, keep iterating, keep it simple</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196" name="Shape 196"/>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picTx">
  <p:cSld name="Picture with Caption">
    <p:spTree>
      <p:nvGrpSpPr>
        <p:cNvPr id="15" name="Shape 15"/>
        <p:cNvGrpSpPr/>
        <p:nvPr/>
      </p:nvGrpSpPr>
      <p:grpSpPr>
        <a:xfrm>
          <a:off x="0" y="0"/>
          <a:ext cx="0" cy="0"/>
          <a:chOff x="0" y="0"/>
          <a:chExt cx="0" cy="0"/>
        </a:xfrm>
      </p:grpSpPr>
      <p:sp>
        <p:nvSpPr>
          <p:cNvPr id="16" name="Shape 16"/>
          <p:cNvSpPr txBox="1"/>
          <p:nvPr>
            <p:ph type="title"/>
          </p:nvPr>
        </p:nvSpPr>
        <p:spPr>
          <a:xfrm>
            <a:off x="1141411" y="1600200"/>
            <a:ext cx="5334001" cy="1371600"/>
          </a:xfrm>
          <a:prstGeom prst="rect">
            <a:avLst/>
          </a:prstGeom>
          <a:noFill/>
          <a:ln>
            <a:noFill/>
          </a:ln>
        </p:spPr>
        <p:txBody>
          <a:bodyPr anchorCtr="0" anchor="b" bIns="91425" lIns="91425" rIns="91425" wrap="square" tIns="91425"/>
          <a:lstStyle>
            <a:lvl1pPr indent="0" lvl="0" marL="0" marR="0" rtl="0" algn="l">
              <a:spcBef>
                <a:spcPts val="0"/>
              </a:spcBef>
              <a:buClr>
                <a:schemeClr val="lt1"/>
              </a:buClr>
              <a:buSzPct val="100000"/>
              <a:buFont typeface="Calibri"/>
              <a:buNone/>
              <a:defRPr b="0" i="0" sz="28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17" name="Shape 17"/>
          <p:cNvSpPr/>
          <p:nvPr>
            <p:ph idx="2" type="pic"/>
          </p:nvPr>
        </p:nvSpPr>
        <p:spPr>
          <a:xfrm>
            <a:off x="7433733" y="-18288"/>
            <a:ext cx="3276599" cy="6903720"/>
          </a:xfrm>
          <a:prstGeom prst="rect">
            <a:avLst/>
          </a:prstGeom>
          <a:noFill/>
          <a:ln cap="flat" cmpd="sng" w="38100">
            <a:solidFill>
              <a:schemeClr val="dk2"/>
            </a:solidFill>
            <a:prstDash val="solid"/>
            <a:round/>
            <a:headEnd len="med" w="med" type="none"/>
            <a:tailEnd len="med" w="med" type="none"/>
          </a:ln>
        </p:spPr>
        <p:txBody>
          <a:bodyPr anchorCtr="0" anchor="t" bIns="91425" lIns="91425" rIns="91425" wrap="square" tIns="91425"/>
          <a:lstStyle>
            <a:lvl1pPr indent="0" lvl="0" marL="0" marR="0" rtl="0" algn="ctr">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1pPr>
            <a:lvl2pPr indent="0" lvl="1" marL="4572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2pPr>
            <a:lvl3pPr indent="0" lvl="2" marL="9144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3pPr>
            <a:lvl4pPr indent="0" lvl="3" marL="13716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4pPr>
            <a:lvl5pPr indent="0" lvl="4" marL="18288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5pPr>
            <a:lvl6pPr indent="0" lvl="5" marL="22860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6pPr>
            <a:lvl7pPr indent="0" lvl="6" marL="27432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7pPr>
            <a:lvl8pPr indent="0" lvl="7" marL="32004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8pPr>
            <a:lvl9pPr indent="0" lvl="8" marL="36576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9pPr>
          </a:lstStyle>
          <a:p/>
        </p:txBody>
      </p:sp>
      <p:sp>
        <p:nvSpPr>
          <p:cNvPr id="18" name="Shape 18"/>
          <p:cNvSpPr txBox="1"/>
          <p:nvPr>
            <p:ph idx="1" type="body"/>
          </p:nvPr>
        </p:nvSpPr>
        <p:spPr>
          <a:xfrm>
            <a:off x="1141411" y="2971800"/>
            <a:ext cx="5334001" cy="1828800"/>
          </a:xfrm>
          <a:prstGeom prst="rect">
            <a:avLst/>
          </a:prstGeom>
          <a:noFill/>
          <a:ln>
            <a:noFill/>
          </a:ln>
        </p:spPr>
        <p:txBody>
          <a:bodyPr anchorCtr="0" anchor="ctr" bIns="91425" lIns="91425" rIns="91425" wrap="square" tIns="91425"/>
          <a:lstStyle>
            <a:lvl1pPr indent="0" lvl="0" marL="0" marR="0" rtl="0" algn="l">
              <a:spcBef>
                <a:spcPts val="360"/>
              </a:spcBef>
              <a:spcAft>
                <a:spcPts val="600"/>
              </a:spcAft>
              <a:buClr>
                <a:schemeClr val="lt1"/>
              </a:buClr>
              <a:buSzPct val="100000"/>
              <a:buFont typeface="Arial"/>
              <a:buNone/>
              <a:defRPr b="0" i="0" sz="1800" u="none" cap="small" strike="noStrike">
                <a:solidFill>
                  <a:schemeClr val="lt1"/>
                </a:solidFill>
                <a:latin typeface="Constantia"/>
                <a:ea typeface="Constantia"/>
                <a:cs typeface="Constantia"/>
                <a:sym typeface="Constantia"/>
              </a:defRPr>
            </a:lvl1pPr>
            <a:lvl2pPr indent="0" lvl="1" marL="457200" marR="0" rtl="0" algn="l">
              <a:spcBef>
                <a:spcPts val="240"/>
              </a:spcBef>
              <a:spcAft>
                <a:spcPts val="600"/>
              </a:spcAft>
              <a:buClr>
                <a:schemeClr val="lt1"/>
              </a:buClr>
              <a:buSzPct val="100000"/>
              <a:buFont typeface="Arial"/>
              <a:buNone/>
              <a:defRPr b="0" i="0" sz="1200" u="none" cap="small" strike="noStrike">
                <a:solidFill>
                  <a:schemeClr val="lt1"/>
                </a:solidFill>
                <a:latin typeface="Constantia"/>
                <a:ea typeface="Constantia"/>
                <a:cs typeface="Constantia"/>
                <a:sym typeface="Constantia"/>
              </a:defRPr>
            </a:lvl2pPr>
            <a:lvl3pPr indent="0" lvl="2" marL="914400" marR="0" rtl="0" algn="l">
              <a:spcBef>
                <a:spcPts val="200"/>
              </a:spcBef>
              <a:spcAft>
                <a:spcPts val="600"/>
              </a:spcAft>
              <a:buClr>
                <a:schemeClr val="lt1"/>
              </a:buClr>
              <a:buSzPct val="100000"/>
              <a:buFont typeface="Arial"/>
              <a:buNone/>
              <a:defRPr b="0" i="0" sz="1000" u="none" cap="small" strike="noStrike">
                <a:solidFill>
                  <a:schemeClr val="lt1"/>
                </a:solidFill>
                <a:latin typeface="Constantia"/>
                <a:ea typeface="Constantia"/>
                <a:cs typeface="Constantia"/>
                <a:sym typeface="Constantia"/>
              </a:defRPr>
            </a:lvl3pPr>
            <a:lvl4pPr indent="0" lvl="3" marL="13716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4pPr>
            <a:lvl5pPr indent="0" lvl="4" marL="18288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5pPr>
            <a:lvl6pPr indent="0" lvl="5" marL="22860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6pPr>
            <a:lvl7pPr indent="0" lvl="6" marL="27432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7pPr>
            <a:lvl8pPr indent="0" lvl="7" marL="32004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8pPr>
            <a:lvl9pPr indent="0" lvl="8" marL="36576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9pPr>
          </a:lstStyle>
          <a:p/>
        </p:txBody>
      </p:sp>
      <p:sp>
        <p:nvSpPr>
          <p:cNvPr id="19" name="Shape 19"/>
          <p:cNvSpPr txBox="1"/>
          <p:nvPr>
            <p:ph idx="10" type="dt"/>
          </p:nvPr>
        </p:nvSpPr>
        <p:spPr>
          <a:xfrm>
            <a:off x="6399212" y="5883275"/>
            <a:ext cx="9144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u="none" cap="none" strike="noStrike">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20" name="Shape 20"/>
          <p:cNvSpPr txBox="1"/>
          <p:nvPr>
            <p:ph idx="11" type="ftr"/>
          </p:nvPr>
        </p:nvSpPr>
        <p:spPr>
          <a:xfrm>
            <a:off x="1141412" y="5883275"/>
            <a:ext cx="51054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u="none" cap="none" strike="noStrike">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21" name="Shape 21"/>
          <p:cNvSpPr txBox="1"/>
          <p:nvPr>
            <p:ph idx="12" type="sldNum"/>
          </p:nvPr>
        </p:nvSpPr>
        <p:spPr>
          <a:xfrm>
            <a:off x="10742612" y="5883275"/>
            <a:ext cx="3225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u="none" cap="none" strike="noStrike">
                <a:solidFill>
                  <a:srgbClr val="BFBFBF"/>
                </a:solidFill>
                <a:latin typeface="Constantia"/>
                <a:ea typeface="Constantia"/>
                <a:cs typeface="Constantia"/>
                <a:sym typeface="Constantia"/>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noramic Picture with Caption">
    <p:spTree>
      <p:nvGrpSpPr>
        <p:cNvPr id="72" name="Shape 72"/>
        <p:cNvGrpSpPr/>
        <p:nvPr/>
      </p:nvGrpSpPr>
      <p:grpSpPr>
        <a:xfrm>
          <a:off x="0" y="0"/>
          <a:ext cx="0" cy="0"/>
          <a:chOff x="0" y="0"/>
          <a:chExt cx="0" cy="0"/>
        </a:xfrm>
      </p:grpSpPr>
      <p:sp>
        <p:nvSpPr>
          <p:cNvPr id="73" name="Shape 73"/>
          <p:cNvSpPr txBox="1"/>
          <p:nvPr>
            <p:ph type="title"/>
          </p:nvPr>
        </p:nvSpPr>
        <p:spPr>
          <a:xfrm>
            <a:off x="1141413" y="4732865"/>
            <a:ext cx="9906000" cy="566738"/>
          </a:xfrm>
          <a:prstGeom prst="rect">
            <a:avLst/>
          </a:prstGeom>
          <a:noFill/>
          <a:ln>
            <a:noFill/>
          </a:ln>
        </p:spPr>
        <p:txBody>
          <a:bodyPr anchorCtr="0" anchor="b" bIns="91425" lIns="91425" rIns="91425" wrap="square" tIns="91425"/>
          <a:lstStyle>
            <a:lvl1pPr indent="0" lvl="0" marL="0" marR="0" rtl="0" algn="l">
              <a:spcBef>
                <a:spcPts val="0"/>
              </a:spcBef>
              <a:buClr>
                <a:schemeClr val="lt1"/>
              </a:buClr>
              <a:buSzPct val="100000"/>
              <a:buFont typeface="Calibri"/>
              <a:buNone/>
              <a:defRPr b="0" i="0" sz="24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74" name="Shape 74"/>
          <p:cNvSpPr/>
          <p:nvPr>
            <p:ph idx="2" type="pic"/>
          </p:nvPr>
        </p:nvSpPr>
        <p:spPr>
          <a:xfrm>
            <a:off x="1979612" y="932112"/>
            <a:ext cx="8225944" cy="3164976"/>
          </a:xfrm>
          <a:prstGeom prst="roundRect">
            <a:avLst>
              <a:gd fmla="val 4380" name="adj"/>
            </a:avLst>
          </a:prstGeom>
          <a:noFill/>
          <a:ln cap="flat" cmpd="sng" w="38100">
            <a:solidFill>
              <a:schemeClr val="dk2"/>
            </a:solidFill>
            <a:prstDash val="solid"/>
            <a:round/>
            <a:headEnd len="med" w="med" type="none"/>
            <a:tailEnd len="med" w="med" type="none"/>
          </a:ln>
        </p:spPr>
        <p:txBody>
          <a:bodyPr anchorCtr="0" anchor="t" bIns="91425" lIns="91425" rIns="91425" wrap="square" tIns="91425"/>
          <a:lstStyle>
            <a:lvl1pPr indent="0" lvl="0" marL="0" marR="0" rtl="0" algn="ctr">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1pPr>
            <a:lvl2pPr indent="0" lvl="1" marL="4572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2pPr>
            <a:lvl3pPr indent="0" lvl="2" marL="9144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3pPr>
            <a:lvl4pPr indent="0" lvl="3" marL="13716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4pPr>
            <a:lvl5pPr indent="0" lvl="4" marL="18288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5pPr>
            <a:lvl6pPr indent="0" lvl="5" marL="22860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6pPr>
            <a:lvl7pPr indent="0" lvl="6" marL="27432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7pPr>
            <a:lvl8pPr indent="0" lvl="7" marL="32004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8pPr>
            <a:lvl9pPr indent="0" lvl="8" marL="36576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9pPr>
          </a:lstStyle>
          <a:p/>
        </p:txBody>
      </p:sp>
      <p:sp>
        <p:nvSpPr>
          <p:cNvPr id="75" name="Shape 75"/>
          <p:cNvSpPr txBox="1"/>
          <p:nvPr>
            <p:ph idx="1" type="body"/>
          </p:nvPr>
        </p:nvSpPr>
        <p:spPr>
          <a:xfrm>
            <a:off x="1141413" y="5299603"/>
            <a:ext cx="9906000" cy="493712"/>
          </a:xfrm>
          <a:prstGeom prst="rect">
            <a:avLst/>
          </a:prstGeom>
          <a:noFill/>
          <a:ln>
            <a:noFill/>
          </a:ln>
        </p:spPr>
        <p:txBody>
          <a:bodyPr anchorCtr="0" anchor="ctr" bIns="91425" lIns="91425" rIns="91425" wrap="square" tIns="91425"/>
          <a:lstStyle>
            <a:lvl1pPr indent="0" lvl="0" marL="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1pPr>
            <a:lvl2pPr indent="0" lvl="1" marL="457200" marR="0" rtl="0" algn="l">
              <a:spcBef>
                <a:spcPts val="240"/>
              </a:spcBef>
              <a:spcAft>
                <a:spcPts val="600"/>
              </a:spcAft>
              <a:buClr>
                <a:schemeClr val="lt1"/>
              </a:buClr>
              <a:buSzPct val="100000"/>
              <a:buFont typeface="Arial"/>
              <a:buNone/>
              <a:defRPr b="0" i="0" sz="1200" u="none" cap="small" strike="noStrike">
                <a:solidFill>
                  <a:schemeClr val="lt1"/>
                </a:solidFill>
                <a:latin typeface="Constantia"/>
                <a:ea typeface="Constantia"/>
                <a:cs typeface="Constantia"/>
                <a:sym typeface="Constantia"/>
              </a:defRPr>
            </a:lvl2pPr>
            <a:lvl3pPr indent="0" lvl="2" marL="914400" marR="0" rtl="0" algn="l">
              <a:spcBef>
                <a:spcPts val="200"/>
              </a:spcBef>
              <a:spcAft>
                <a:spcPts val="600"/>
              </a:spcAft>
              <a:buClr>
                <a:schemeClr val="lt1"/>
              </a:buClr>
              <a:buSzPct val="100000"/>
              <a:buFont typeface="Arial"/>
              <a:buNone/>
              <a:defRPr b="0" i="0" sz="1000" u="none" cap="small" strike="noStrike">
                <a:solidFill>
                  <a:schemeClr val="lt1"/>
                </a:solidFill>
                <a:latin typeface="Constantia"/>
                <a:ea typeface="Constantia"/>
                <a:cs typeface="Constantia"/>
                <a:sym typeface="Constantia"/>
              </a:defRPr>
            </a:lvl3pPr>
            <a:lvl4pPr indent="0" lvl="3" marL="13716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4pPr>
            <a:lvl5pPr indent="0" lvl="4" marL="18288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5pPr>
            <a:lvl6pPr indent="0" lvl="5" marL="22860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6pPr>
            <a:lvl7pPr indent="0" lvl="6" marL="27432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7pPr>
            <a:lvl8pPr indent="0" lvl="7" marL="32004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8pPr>
            <a:lvl9pPr indent="0" lvl="8" marL="36576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9pPr>
          </a:lstStyle>
          <a:p/>
        </p:txBody>
      </p:sp>
      <p:sp>
        <p:nvSpPr>
          <p:cNvPr id="76" name="Shape 76"/>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77" name="Shape 77"/>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78" name="Shape 78"/>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nd Caption">
    <p:spTree>
      <p:nvGrpSpPr>
        <p:cNvPr id="79" name="Shape 79"/>
        <p:cNvGrpSpPr/>
        <p:nvPr/>
      </p:nvGrpSpPr>
      <p:grpSpPr>
        <a:xfrm>
          <a:off x="0" y="0"/>
          <a:ext cx="0" cy="0"/>
          <a:chOff x="0" y="0"/>
          <a:chExt cx="0" cy="0"/>
        </a:xfrm>
      </p:grpSpPr>
      <p:sp>
        <p:nvSpPr>
          <p:cNvPr id="80" name="Shape 80"/>
          <p:cNvSpPr txBox="1"/>
          <p:nvPr>
            <p:ph type="title"/>
          </p:nvPr>
        </p:nvSpPr>
        <p:spPr>
          <a:xfrm>
            <a:off x="1141412" y="609601"/>
            <a:ext cx="9905999" cy="3124199"/>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81" name="Shape 81"/>
          <p:cNvSpPr txBox="1"/>
          <p:nvPr>
            <p:ph idx="1" type="body"/>
          </p:nvPr>
        </p:nvSpPr>
        <p:spPr>
          <a:xfrm>
            <a:off x="1141411" y="4343400"/>
            <a:ext cx="9906000" cy="1447800"/>
          </a:xfrm>
          <a:prstGeom prst="rect">
            <a:avLst/>
          </a:prstGeom>
          <a:noFill/>
          <a:ln>
            <a:noFill/>
          </a:ln>
        </p:spPr>
        <p:txBody>
          <a:bodyPr anchorCtr="0" anchor="ctr" bIns="91425" lIns="91425" rIns="91425" wrap="square" tIns="91425"/>
          <a:lstStyle>
            <a:lvl1pPr indent="0" lvl="0" marL="0" marR="0" rtl="0" algn="l">
              <a:spcBef>
                <a:spcPts val="400"/>
              </a:spcBef>
              <a:spcAft>
                <a:spcPts val="600"/>
              </a:spcAft>
              <a:buClr>
                <a:schemeClr val="lt1"/>
              </a:buClr>
              <a:buSzPct val="100000"/>
              <a:buFont typeface="Arial"/>
              <a:buNone/>
              <a:defRPr b="0" i="0" sz="2000" u="none" cap="small" strike="noStrike">
                <a:solidFill>
                  <a:schemeClr val="lt1"/>
                </a:solidFill>
                <a:latin typeface="Constantia"/>
                <a:ea typeface="Constantia"/>
                <a:cs typeface="Constantia"/>
                <a:sym typeface="Constantia"/>
              </a:defRPr>
            </a:lvl1pPr>
            <a:lvl2pPr indent="0" lvl="1" marL="457200" marR="0" rtl="0" algn="l">
              <a:spcBef>
                <a:spcPts val="360"/>
              </a:spcBef>
              <a:spcAft>
                <a:spcPts val="600"/>
              </a:spcAft>
              <a:buClr>
                <a:schemeClr val="lt1"/>
              </a:buClr>
              <a:buSzPct val="100000"/>
              <a:buFont typeface="Arial"/>
              <a:buNone/>
              <a:defRPr b="0" i="0" sz="1800" u="none" cap="small" strike="noStrike">
                <a:solidFill>
                  <a:schemeClr val="lt1"/>
                </a:solidFill>
                <a:latin typeface="Constantia"/>
                <a:ea typeface="Constantia"/>
                <a:cs typeface="Constantia"/>
                <a:sym typeface="Constantia"/>
              </a:defRPr>
            </a:lvl2pPr>
            <a:lvl3pPr indent="0" lvl="2" marL="9144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3pPr>
            <a:lvl4pPr indent="0" lvl="3" marL="13716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4pPr>
            <a:lvl5pPr indent="0" lvl="4" marL="18288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5pPr>
            <a:lvl6pPr indent="0" lvl="5" marL="22860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6pPr>
            <a:lvl7pPr indent="0" lvl="6" marL="27432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7pPr>
            <a:lvl8pPr indent="0" lvl="7" marL="32004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8pPr>
            <a:lvl9pPr indent="0" lvl="8" marL="36576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9pPr>
          </a:lstStyle>
          <a:p/>
        </p:txBody>
      </p:sp>
      <p:sp>
        <p:nvSpPr>
          <p:cNvPr id="82" name="Shape 82"/>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83" name="Shape 83"/>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84" name="Shape 84"/>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with Caption">
    <p:spTree>
      <p:nvGrpSpPr>
        <p:cNvPr id="85" name="Shape 85"/>
        <p:cNvGrpSpPr/>
        <p:nvPr/>
      </p:nvGrpSpPr>
      <p:grpSpPr>
        <a:xfrm>
          <a:off x="0" y="0"/>
          <a:ext cx="0" cy="0"/>
          <a:chOff x="0" y="0"/>
          <a:chExt cx="0" cy="0"/>
        </a:xfrm>
      </p:grpSpPr>
      <p:sp>
        <p:nvSpPr>
          <p:cNvPr id="86" name="Shape 86"/>
          <p:cNvSpPr txBox="1"/>
          <p:nvPr/>
        </p:nvSpPr>
        <p:spPr>
          <a:xfrm>
            <a:off x="836612" y="786824"/>
            <a:ext cx="609600" cy="584776"/>
          </a:xfrm>
          <a:prstGeom prst="rect">
            <a:avLst/>
          </a:prstGeom>
          <a:noFill/>
          <a:ln>
            <a:noFill/>
          </a:ln>
        </p:spPr>
        <p:txBody>
          <a:bodyPr anchorCtr="0" anchor="ctr" bIns="45700" lIns="91425" rIns="91425" wrap="square" tIns="45700">
            <a:noAutofit/>
          </a:bodyPr>
          <a:lstStyle/>
          <a:p>
            <a:pPr indent="-508000" lvl="0" marL="0" marR="0" rtl="0" algn="l">
              <a:spcBef>
                <a:spcPts val="0"/>
              </a:spcBef>
              <a:buClr>
                <a:schemeClr val="accent1"/>
              </a:buClr>
              <a:buSzPct val="100000"/>
              <a:buFont typeface="Constantia"/>
              <a:buNone/>
            </a:pPr>
            <a:r>
              <a:rPr b="0" lang="en-US" sz="8000" cap="none">
                <a:solidFill>
                  <a:schemeClr val="accent1"/>
                </a:solidFill>
                <a:latin typeface="Constantia"/>
                <a:ea typeface="Constantia"/>
                <a:cs typeface="Constantia"/>
                <a:sym typeface="Constantia"/>
              </a:rPr>
              <a:t>“</a:t>
            </a:r>
          </a:p>
        </p:txBody>
      </p:sp>
      <p:sp>
        <p:nvSpPr>
          <p:cNvPr id="87" name="Shape 87"/>
          <p:cNvSpPr txBox="1"/>
          <p:nvPr/>
        </p:nvSpPr>
        <p:spPr>
          <a:xfrm>
            <a:off x="10437812" y="2743200"/>
            <a:ext cx="609600" cy="584776"/>
          </a:xfrm>
          <a:prstGeom prst="rect">
            <a:avLst/>
          </a:prstGeom>
          <a:noFill/>
          <a:ln>
            <a:noFill/>
          </a:ln>
        </p:spPr>
        <p:txBody>
          <a:bodyPr anchorCtr="0" anchor="ctr" bIns="45700" lIns="91425" rIns="91425" wrap="square" tIns="45700">
            <a:noAutofit/>
          </a:bodyPr>
          <a:lstStyle/>
          <a:p>
            <a:pPr indent="-508000" lvl="0" marL="0" marR="0" rtl="0" algn="r">
              <a:spcBef>
                <a:spcPts val="0"/>
              </a:spcBef>
              <a:buClr>
                <a:schemeClr val="accent1"/>
              </a:buClr>
              <a:buSzPct val="100000"/>
              <a:buFont typeface="Constantia"/>
              <a:buNone/>
            </a:pPr>
            <a:r>
              <a:rPr b="0" lang="en-US" sz="8000" cap="none">
                <a:solidFill>
                  <a:schemeClr val="accent1"/>
                </a:solidFill>
                <a:latin typeface="Constantia"/>
                <a:ea typeface="Constantia"/>
                <a:cs typeface="Constantia"/>
                <a:sym typeface="Constantia"/>
              </a:rPr>
              <a:t>”</a:t>
            </a:r>
          </a:p>
        </p:txBody>
      </p:sp>
      <p:sp>
        <p:nvSpPr>
          <p:cNvPr id="88" name="Shape 88"/>
          <p:cNvSpPr txBox="1"/>
          <p:nvPr>
            <p:ph type="title"/>
          </p:nvPr>
        </p:nvSpPr>
        <p:spPr>
          <a:xfrm>
            <a:off x="1446213" y="609601"/>
            <a:ext cx="9296398" cy="2743199"/>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89" name="Shape 89"/>
          <p:cNvSpPr txBox="1"/>
          <p:nvPr>
            <p:ph idx="1" type="body"/>
          </p:nvPr>
        </p:nvSpPr>
        <p:spPr>
          <a:xfrm>
            <a:off x="1674812" y="3352800"/>
            <a:ext cx="8839202" cy="381000"/>
          </a:xfrm>
          <a:prstGeom prst="rect">
            <a:avLst/>
          </a:prstGeom>
          <a:noFill/>
          <a:ln>
            <a:noFill/>
          </a:ln>
        </p:spPr>
        <p:txBody>
          <a:bodyPr anchorCtr="0" anchor="ctr" bIns="91425" lIns="91425" rIns="91425" wrap="square" tIns="91425"/>
          <a:lstStyle>
            <a:lvl1pPr indent="0" lvl="0" marL="0" marR="0" rtl="0" algn="l">
              <a:spcBef>
                <a:spcPts val="400"/>
              </a:spcBef>
              <a:spcAft>
                <a:spcPts val="600"/>
              </a:spcAft>
              <a:buClr>
                <a:schemeClr val="lt1"/>
              </a:buClr>
              <a:buSzPct val="100000"/>
              <a:buFont typeface="Arial"/>
              <a:buNone/>
              <a:defRPr b="0" i="0" sz="2000" u="none" cap="small" strike="noStrike">
                <a:solidFill>
                  <a:schemeClr val="lt1"/>
                </a:solidFill>
                <a:latin typeface="Constantia"/>
                <a:ea typeface="Constantia"/>
                <a:cs typeface="Constantia"/>
                <a:sym typeface="Constantia"/>
              </a:defRPr>
            </a:lvl1pPr>
            <a:lvl2pPr indent="0" lvl="1" marL="457200" marR="0" rtl="0" algn="l">
              <a:spcBef>
                <a:spcPts val="360"/>
              </a:spcBef>
              <a:spcAft>
                <a:spcPts val="600"/>
              </a:spcAft>
              <a:buClr>
                <a:schemeClr val="lt1"/>
              </a:buClr>
              <a:buSzPct val="100000"/>
              <a:buFont typeface="Arial"/>
              <a:buNone/>
              <a:defRPr b="0" i="0" sz="1800" u="none" cap="small" strike="noStrike">
                <a:solidFill>
                  <a:schemeClr val="lt1"/>
                </a:solidFill>
                <a:latin typeface="Constantia"/>
                <a:ea typeface="Constantia"/>
                <a:cs typeface="Constantia"/>
                <a:sym typeface="Constantia"/>
              </a:defRPr>
            </a:lvl2pPr>
            <a:lvl3pPr indent="0" lvl="2" marL="9144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3pPr>
            <a:lvl4pPr indent="0" lvl="3" marL="13716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4pPr>
            <a:lvl5pPr indent="0" lvl="4" marL="18288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90" name="Shape 90"/>
          <p:cNvSpPr txBox="1"/>
          <p:nvPr>
            <p:ph idx="2" type="body"/>
          </p:nvPr>
        </p:nvSpPr>
        <p:spPr>
          <a:xfrm>
            <a:off x="1141411" y="4343400"/>
            <a:ext cx="9906000" cy="1447800"/>
          </a:xfrm>
          <a:prstGeom prst="rect">
            <a:avLst/>
          </a:prstGeom>
          <a:noFill/>
          <a:ln>
            <a:noFill/>
          </a:ln>
        </p:spPr>
        <p:txBody>
          <a:bodyPr anchorCtr="0" anchor="ctr" bIns="91425" lIns="91425" rIns="91425" wrap="square" tIns="91425"/>
          <a:lstStyle>
            <a:lvl1pPr indent="-285750" lvl="0" marL="285750" marR="0" rtl="0" algn="l">
              <a:spcBef>
                <a:spcPts val="400"/>
              </a:spcBef>
              <a:spcAft>
                <a:spcPts val="600"/>
              </a:spcAft>
              <a:buClr>
                <a:schemeClr val="lt1"/>
              </a:buClr>
              <a:buSzPct val="100000"/>
              <a:buFont typeface="Arial"/>
              <a:buNone/>
              <a:defRPr b="0" i="0" sz="2000" u="none" cap="small" strike="noStrike">
                <a:solidFill>
                  <a:schemeClr val="lt1"/>
                </a:solidFill>
                <a:latin typeface="Constantia"/>
                <a:ea typeface="Constantia"/>
                <a:cs typeface="Constantia"/>
                <a:sym typeface="Constantia"/>
              </a:defRPr>
            </a:lvl1pPr>
            <a:lvl2pPr indent="-171450" lvl="1" marL="7429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2pPr>
            <a:lvl3pPr indent="-184150" lvl="2" marL="12001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3pPr>
            <a:lvl4pPr indent="-82550" lvl="3" marL="15430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4pPr>
            <a:lvl5pPr indent="-82550" lvl="4" marL="20002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91" name="Shape 91"/>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92" name="Shape 92"/>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93" name="Shape 93"/>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Name Card">
    <p:spTree>
      <p:nvGrpSpPr>
        <p:cNvPr id="94" name="Shape 94"/>
        <p:cNvGrpSpPr/>
        <p:nvPr/>
      </p:nvGrpSpPr>
      <p:grpSpPr>
        <a:xfrm>
          <a:off x="0" y="0"/>
          <a:ext cx="0" cy="0"/>
          <a:chOff x="0" y="0"/>
          <a:chExt cx="0" cy="0"/>
        </a:xfrm>
      </p:grpSpPr>
      <p:sp>
        <p:nvSpPr>
          <p:cNvPr id="95" name="Shape 95"/>
          <p:cNvSpPr txBox="1"/>
          <p:nvPr>
            <p:ph type="title"/>
          </p:nvPr>
        </p:nvSpPr>
        <p:spPr>
          <a:xfrm>
            <a:off x="1141412" y="3308581"/>
            <a:ext cx="9906000" cy="1468800"/>
          </a:xfrm>
          <a:prstGeom prst="rect">
            <a:avLst/>
          </a:prstGeom>
          <a:noFill/>
          <a:ln>
            <a:noFill/>
          </a:ln>
        </p:spPr>
        <p:txBody>
          <a:bodyPr anchorCtr="0" anchor="b"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96" name="Shape 96"/>
          <p:cNvSpPr txBox="1"/>
          <p:nvPr>
            <p:ph idx="1" type="body"/>
          </p:nvPr>
        </p:nvSpPr>
        <p:spPr>
          <a:xfrm>
            <a:off x="1141410" y="4777381"/>
            <a:ext cx="9906001" cy="860400"/>
          </a:xfrm>
          <a:prstGeom prst="rect">
            <a:avLst/>
          </a:prstGeom>
          <a:noFill/>
          <a:ln>
            <a:noFill/>
          </a:ln>
        </p:spPr>
        <p:txBody>
          <a:bodyPr anchorCtr="0" anchor="t" bIns="91425" lIns="91425" rIns="91425" wrap="square" tIns="91425"/>
          <a:lstStyle>
            <a:lvl1pPr indent="-158750" lvl="0" marL="285750" marR="0" rtl="0" algn="l">
              <a:spcBef>
                <a:spcPts val="400"/>
              </a:spcBef>
              <a:spcAft>
                <a:spcPts val="600"/>
              </a:spcAft>
              <a:buClr>
                <a:schemeClr val="lt1"/>
              </a:buClr>
              <a:buSzPct val="100000"/>
              <a:buFont typeface="Arial"/>
              <a:buChar char="•"/>
              <a:defRPr b="0" i="0" sz="2000" u="none" cap="small" strike="noStrike">
                <a:solidFill>
                  <a:schemeClr val="lt1"/>
                </a:solidFill>
                <a:latin typeface="Constantia"/>
                <a:ea typeface="Constantia"/>
                <a:cs typeface="Constantia"/>
                <a:sym typeface="Constantia"/>
              </a:defRPr>
            </a:lvl1pPr>
            <a:lvl2pPr indent="-171450" lvl="1" marL="7429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2pPr>
            <a:lvl3pPr indent="-184150" lvl="2" marL="12001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3pPr>
            <a:lvl4pPr indent="-82550" lvl="3" marL="15430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4pPr>
            <a:lvl5pPr indent="-82550" lvl="4" marL="20002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97" name="Shape 97"/>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98" name="Shape 98"/>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99" name="Shape 99"/>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Name Card">
    <p:spTree>
      <p:nvGrpSpPr>
        <p:cNvPr id="100" name="Shape 100"/>
        <p:cNvGrpSpPr/>
        <p:nvPr/>
      </p:nvGrpSpPr>
      <p:grpSpPr>
        <a:xfrm>
          <a:off x="0" y="0"/>
          <a:ext cx="0" cy="0"/>
          <a:chOff x="0" y="0"/>
          <a:chExt cx="0" cy="0"/>
        </a:xfrm>
      </p:grpSpPr>
      <p:sp>
        <p:nvSpPr>
          <p:cNvPr id="101" name="Shape 101"/>
          <p:cNvSpPr txBox="1"/>
          <p:nvPr/>
        </p:nvSpPr>
        <p:spPr>
          <a:xfrm>
            <a:off x="836612" y="786824"/>
            <a:ext cx="609600" cy="584776"/>
          </a:xfrm>
          <a:prstGeom prst="rect">
            <a:avLst/>
          </a:prstGeom>
          <a:noFill/>
          <a:ln>
            <a:noFill/>
          </a:ln>
        </p:spPr>
        <p:txBody>
          <a:bodyPr anchorCtr="0" anchor="ctr" bIns="45700" lIns="91425" rIns="91425" wrap="square" tIns="45700">
            <a:noAutofit/>
          </a:bodyPr>
          <a:lstStyle/>
          <a:p>
            <a:pPr indent="-508000" lvl="0" marL="0" marR="0" rtl="0" algn="l">
              <a:spcBef>
                <a:spcPts val="0"/>
              </a:spcBef>
              <a:buClr>
                <a:schemeClr val="accent1"/>
              </a:buClr>
              <a:buSzPct val="100000"/>
              <a:buFont typeface="Constantia"/>
              <a:buNone/>
            </a:pPr>
            <a:r>
              <a:rPr b="0" lang="en-US" sz="8000" cap="none">
                <a:solidFill>
                  <a:schemeClr val="accent1"/>
                </a:solidFill>
                <a:latin typeface="Constantia"/>
                <a:ea typeface="Constantia"/>
                <a:cs typeface="Constantia"/>
                <a:sym typeface="Constantia"/>
              </a:rPr>
              <a:t>“</a:t>
            </a:r>
          </a:p>
        </p:txBody>
      </p:sp>
      <p:sp>
        <p:nvSpPr>
          <p:cNvPr id="102" name="Shape 102"/>
          <p:cNvSpPr txBox="1"/>
          <p:nvPr/>
        </p:nvSpPr>
        <p:spPr>
          <a:xfrm>
            <a:off x="10437812" y="2743200"/>
            <a:ext cx="609600" cy="584776"/>
          </a:xfrm>
          <a:prstGeom prst="rect">
            <a:avLst/>
          </a:prstGeom>
          <a:noFill/>
          <a:ln>
            <a:noFill/>
          </a:ln>
        </p:spPr>
        <p:txBody>
          <a:bodyPr anchorCtr="0" anchor="ctr" bIns="45700" lIns="91425" rIns="91425" wrap="square" tIns="45700">
            <a:noAutofit/>
          </a:bodyPr>
          <a:lstStyle/>
          <a:p>
            <a:pPr indent="-508000" lvl="0" marL="0" marR="0" rtl="0" algn="r">
              <a:spcBef>
                <a:spcPts val="0"/>
              </a:spcBef>
              <a:buClr>
                <a:schemeClr val="accent1"/>
              </a:buClr>
              <a:buSzPct val="100000"/>
              <a:buFont typeface="Constantia"/>
              <a:buNone/>
            </a:pPr>
            <a:r>
              <a:rPr b="0" lang="en-US" sz="8000" cap="none">
                <a:solidFill>
                  <a:schemeClr val="accent1"/>
                </a:solidFill>
                <a:latin typeface="Constantia"/>
                <a:ea typeface="Constantia"/>
                <a:cs typeface="Constantia"/>
                <a:sym typeface="Constantia"/>
              </a:rPr>
              <a:t>”</a:t>
            </a:r>
          </a:p>
        </p:txBody>
      </p:sp>
      <p:sp>
        <p:nvSpPr>
          <p:cNvPr id="103" name="Shape 103"/>
          <p:cNvSpPr txBox="1"/>
          <p:nvPr>
            <p:ph type="title"/>
          </p:nvPr>
        </p:nvSpPr>
        <p:spPr>
          <a:xfrm>
            <a:off x="1446213" y="609601"/>
            <a:ext cx="9296398" cy="2743199"/>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104" name="Shape 104"/>
          <p:cNvSpPr txBox="1"/>
          <p:nvPr>
            <p:ph idx="1" type="body"/>
          </p:nvPr>
        </p:nvSpPr>
        <p:spPr>
          <a:xfrm>
            <a:off x="1141412" y="3886200"/>
            <a:ext cx="9906000" cy="889000"/>
          </a:xfrm>
          <a:prstGeom prst="rect">
            <a:avLst/>
          </a:prstGeom>
          <a:noFill/>
          <a:ln>
            <a:noFill/>
          </a:ln>
        </p:spPr>
        <p:txBody>
          <a:bodyPr anchorCtr="0" anchor="b" bIns="91425" lIns="91425" rIns="91425" wrap="square" tIns="91425"/>
          <a:lstStyle>
            <a:lvl1pPr indent="-285750" lvl="0" marL="285750" marR="0" rtl="0" algn="l">
              <a:spcBef>
                <a:spcPts val="480"/>
              </a:spcBef>
              <a:spcAft>
                <a:spcPts val="600"/>
              </a:spcAft>
              <a:buClr>
                <a:schemeClr val="lt1"/>
              </a:buClr>
              <a:buSzPct val="100000"/>
              <a:buFont typeface="Arial"/>
              <a:buNone/>
              <a:defRPr b="0" i="0" sz="2400" u="none" cap="none" strike="noStrike">
                <a:solidFill>
                  <a:schemeClr val="lt1"/>
                </a:solidFill>
                <a:latin typeface="Constantia"/>
                <a:ea typeface="Constantia"/>
                <a:cs typeface="Constantia"/>
                <a:sym typeface="Constantia"/>
              </a:defRPr>
            </a:lvl1pPr>
            <a:lvl2pPr indent="-171450" lvl="1" marL="7429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2pPr>
            <a:lvl3pPr indent="-184150" lvl="2" marL="12001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3pPr>
            <a:lvl4pPr indent="-82550" lvl="3" marL="15430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4pPr>
            <a:lvl5pPr indent="-82550" lvl="4" marL="20002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105" name="Shape 105"/>
          <p:cNvSpPr txBox="1"/>
          <p:nvPr>
            <p:ph idx="2" type="body"/>
          </p:nvPr>
        </p:nvSpPr>
        <p:spPr>
          <a:xfrm>
            <a:off x="1141411" y="4775200"/>
            <a:ext cx="9906000" cy="1016000"/>
          </a:xfrm>
          <a:prstGeom prst="rect">
            <a:avLst/>
          </a:prstGeom>
          <a:noFill/>
          <a:ln>
            <a:noFill/>
          </a:ln>
        </p:spPr>
        <p:txBody>
          <a:bodyPr anchorCtr="0" anchor="t" bIns="91425" lIns="91425" rIns="91425" wrap="square" tIns="91425"/>
          <a:lstStyle>
            <a:lvl1pPr indent="0" lvl="0" marL="0" marR="0" rtl="0" algn="l">
              <a:spcBef>
                <a:spcPts val="360"/>
              </a:spcBef>
              <a:spcAft>
                <a:spcPts val="600"/>
              </a:spcAft>
              <a:buClr>
                <a:schemeClr val="lt1"/>
              </a:buClr>
              <a:buSzPct val="100000"/>
              <a:buFont typeface="Arial"/>
              <a:buNone/>
              <a:defRPr b="0" i="0" sz="1800" u="none" cap="small" strike="noStrike">
                <a:solidFill>
                  <a:schemeClr val="lt1"/>
                </a:solidFill>
                <a:latin typeface="Constantia"/>
                <a:ea typeface="Constantia"/>
                <a:cs typeface="Constantia"/>
                <a:sym typeface="Constantia"/>
              </a:defRPr>
            </a:lvl1pPr>
            <a:lvl2pPr indent="0" lvl="1" marL="457200" marR="0" rtl="0" algn="l">
              <a:spcBef>
                <a:spcPts val="360"/>
              </a:spcBef>
              <a:spcAft>
                <a:spcPts val="600"/>
              </a:spcAft>
              <a:buClr>
                <a:schemeClr val="lt1"/>
              </a:buClr>
              <a:buSzPct val="100000"/>
              <a:buFont typeface="Arial"/>
              <a:buNone/>
              <a:defRPr b="0" i="0" sz="1800" u="none" cap="small" strike="noStrike">
                <a:solidFill>
                  <a:schemeClr val="lt1"/>
                </a:solidFill>
                <a:latin typeface="Constantia"/>
                <a:ea typeface="Constantia"/>
                <a:cs typeface="Constantia"/>
                <a:sym typeface="Constantia"/>
              </a:defRPr>
            </a:lvl2pPr>
            <a:lvl3pPr indent="0" lvl="2" marL="9144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3pPr>
            <a:lvl4pPr indent="0" lvl="3" marL="13716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4pPr>
            <a:lvl5pPr indent="0" lvl="4" marL="18288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5pPr>
            <a:lvl6pPr indent="0" lvl="5" marL="22860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6pPr>
            <a:lvl7pPr indent="0" lvl="6" marL="27432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7pPr>
            <a:lvl8pPr indent="0" lvl="7" marL="32004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8pPr>
            <a:lvl9pPr indent="0" lvl="8" marL="36576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9pPr>
          </a:lstStyle>
          <a:p/>
        </p:txBody>
      </p:sp>
      <p:sp>
        <p:nvSpPr>
          <p:cNvPr id="106" name="Shape 106"/>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07" name="Shape 107"/>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08" name="Shape 108"/>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ue or False">
    <p:spTree>
      <p:nvGrpSpPr>
        <p:cNvPr id="109" name="Shape 109"/>
        <p:cNvGrpSpPr/>
        <p:nvPr/>
      </p:nvGrpSpPr>
      <p:grpSpPr>
        <a:xfrm>
          <a:off x="0" y="0"/>
          <a:ext cx="0" cy="0"/>
          <a:chOff x="0" y="0"/>
          <a:chExt cx="0" cy="0"/>
        </a:xfrm>
      </p:grpSpPr>
      <p:sp>
        <p:nvSpPr>
          <p:cNvPr id="110" name="Shape 110"/>
          <p:cNvSpPr txBox="1"/>
          <p:nvPr>
            <p:ph type="title"/>
          </p:nvPr>
        </p:nvSpPr>
        <p:spPr>
          <a:xfrm>
            <a:off x="1141412" y="609601"/>
            <a:ext cx="9905999" cy="2743199"/>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111" name="Shape 111"/>
          <p:cNvSpPr txBox="1"/>
          <p:nvPr>
            <p:ph idx="1" type="body"/>
          </p:nvPr>
        </p:nvSpPr>
        <p:spPr>
          <a:xfrm>
            <a:off x="1141412" y="3505200"/>
            <a:ext cx="9906000" cy="838200"/>
          </a:xfrm>
          <a:prstGeom prst="rect">
            <a:avLst/>
          </a:prstGeom>
          <a:noFill/>
          <a:ln>
            <a:noFill/>
          </a:ln>
        </p:spPr>
        <p:txBody>
          <a:bodyPr anchorCtr="0" anchor="b" bIns="91425" lIns="91425" rIns="91425" wrap="square" tIns="91425"/>
          <a:lstStyle>
            <a:lvl1pPr indent="-285750" lvl="0" marL="285750" marR="0" rtl="0" algn="l">
              <a:spcBef>
                <a:spcPts val="560"/>
              </a:spcBef>
              <a:spcAft>
                <a:spcPts val="600"/>
              </a:spcAft>
              <a:buClr>
                <a:schemeClr val="lt1"/>
              </a:buClr>
              <a:buSzPct val="100000"/>
              <a:buFont typeface="Arial"/>
              <a:buNone/>
              <a:defRPr b="0" i="0" sz="2800" u="none" cap="none" strike="noStrike">
                <a:solidFill>
                  <a:schemeClr val="lt1"/>
                </a:solidFill>
                <a:latin typeface="Constantia"/>
                <a:ea typeface="Constantia"/>
                <a:cs typeface="Constantia"/>
                <a:sym typeface="Constantia"/>
              </a:defRPr>
            </a:lvl1pPr>
            <a:lvl2pPr indent="-171450" lvl="1" marL="7429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2pPr>
            <a:lvl3pPr indent="-184150" lvl="2" marL="12001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3pPr>
            <a:lvl4pPr indent="-82550" lvl="3" marL="15430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4pPr>
            <a:lvl5pPr indent="-82550" lvl="4" marL="20002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112" name="Shape 112"/>
          <p:cNvSpPr txBox="1"/>
          <p:nvPr>
            <p:ph idx="2" type="body"/>
          </p:nvPr>
        </p:nvSpPr>
        <p:spPr>
          <a:xfrm>
            <a:off x="1141411" y="4343400"/>
            <a:ext cx="9906000" cy="1447800"/>
          </a:xfrm>
          <a:prstGeom prst="rect">
            <a:avLst/>
          </a:prstGeom>
          <a:noFill/>
          <a:ln>
            <a:noFill/>
          </a:ln>
        </p:spPr>
        <p:txBody>
          <a:bodyPr anchorCtr="0" anchor="t" bIns="91425" lIns="91425" rIns="91425" wrap="square" tIns="91425"/>
          <a:lstStyle>
            <a:lvl1pPr indent="0" lvl="0" marL="0" marR="0" rtl="0" algn="l">
              <a:spcBef>
                <a:spcPts val="360"/>
              </a:spcBef>
              <a:spcAft>
                <a:spcPts val="600"/>
              </a:spcAft>
              <a:buClr>
                <a:schemeClr val="lt1"/>
              </a:buClr>
              <a:buSzPct val="100000"/>
              <a:buFont typeface="Arial"/>
              <a:buNone/>
              <a:defRPr b="0" i="0" sz="1800" u="none" cap="small" strike="noStrike">
                <a:solidFill>
                  <a:schemeClr val="lt1"/>
                </a:solidFill>
                <a:latin typeface="Constantia"/>
                <a:ea typeface="Constantia"/>
                <a:cs typeface="Constantia"/>
                <a:sym typeface="Constantia"/>
              </a:defRPr>
            </a:lvl1pPr>
            <a:lvl2pPr indent="0" lvl="1" marL="457200" marR="0" rtl="0" algn="l">
              <a:spcBef>
                <a:spcPts val="360"/>
              </a:spcBef>
              <a:spcAft>
                <a:spcPts val="600"/>
              </a:spcAft>
              <a:buClr>
                <a:schemeClr val="lt1"/>
              </a:buClr>
              <a:buSzPct val="100000"/>
              <a:buFont typeface="Arial"/>
              <a:buNone/>
              <a:defRPr b="0" i="0" sz="1800" u="none" cap="small" strike="noStrike">
                <a:solidFill>
                  <a:schemeClr val="lt1"/>
                </a:solidFill>
                <a:latin typeface="Constantia"/>
                <a:ea typeface="Constantia"/>
                <a:cs typeface="Constantia"/>
                <a:sym typeface="Constantia"/>
              </a:defRPr>
            </a:lvl2pPr>
            <a:lvl3pPr indent="0" lvl="2" marL="9144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3pPr>
            <a:lvl4pPr indent="0" lvl="3" marL="13716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4pPr>
            <a:lvl5pPr indent="0" lvl="4" marL="18288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5pPr>
            <a:lvl6pPr indent="0" lvl="5" marL="22860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6pPr>
            <a:lvl7pPr indent="0" lvl="6" marL="27432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7pPr>
            <a:lvl8pPr indent="0" lvl="7" marL="32004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8pPr>
            <a:lvl9pPr indent="0" lvl="8" marL="36576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9pPr>
          </a:lstStyle>
          <a:p/>
        </p:txBody>
      </p:sp>
      <p:sp>
        <p:nvSpPr>
          <p:cNvPr id="113" name="Shape 113"/>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14" name="Shape 114"/>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15" name="Shape 115"/>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x">
  <p:cSld name="Title and Vertical Text">
    <p:spTree>
      <p:nvGrpSpPr>
        <p:cNvPr id="116" name="Shape 116"/>
        <p:cNvGrpSpPr/>
        <p:nvPr/>
      </p:nvGrpSpPr>
      <p:grpSpPr>
        <a:xfrm>
          <a:off x="0" y="0"/>
          <a:ext cx="0" cy="0"/>
          <a:chOff x="0" y="0"/>
          <a:chExt cx="0" cy="0"/>
        </a:xfrm>
      </p:grpSpPr>
      <p:sp>
        <p:nvSpPr>
          <p:cNvPr id="117" name="Shape 117"/>
          <p:cNvSpPr txBox="1"/>
          <p:nvPr>
            <p:ph type="title"/>
          </p:nvPr>
        </p:nvSpPr>
        <p:spPr>
          <a:xfrm>
            <a:off x="1141413" y="609600"/>
            <a:ext cx="9905998" cy="1905000"/>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118" name="Shape 118"/>
          <p:cNvSpPr txBox="1"/>
          <p:nvPr>
            <p:ph idx="1" type="body"/>
          </p:nvPr>
        </p:nvSpPr>
        <p:spPr>
          <a:xfrm rot="5400000">
            <a:off x="4532311" y="-723900"/>
            <a:ext cx="3124201" cy="9905998"/>
          </a:xfrm>
          <a:prstGeom prst="rect">
            <a:avLst/>
          </a:prstGeom>
          <a:noFill/>
          <a:ln>
            <a:noFill/>
          </a:ln>
        </p:spPr>
        <p:txBody>
          <a:bodyPr anchorCtr="0" anchor="t" bIns="91425" lIns="91425" rIns="91425" wrap="square" tIns="91425"/>
          <a:lstStyle>
            <a:lvl1pPr indent="-158750" lvl="0" marL="285750" marR="0" rtl="0" algn="l">
              <a:spcBef>
                <a:spcPts val="400"/>
              </a:spcBef>
              <a:spcAft>
                <a:spcPts val="600"/>
              </a:spcAft>
              <a:buClr>
                <a:schemeClr val="lt1"/>
              </a:buClr>
              <a:buSzPct val="100000"/>
              <a:buFont typeface="Arial"/>
              <a:buChar char="•"/>
              <a:defRPr b="0" i="0" sz="2000" u="none" cap="small" strike="noStrike">
                <a:solidFill>
                  <a:schemeClr val="lt1"/>
                </a:solidFill>
                <a:latin typeface="Constantia"/>
                <a:ea typeface="Constantia"/>
                <a:cs typeface="Constantia"/>
                <a:sym typeface="Constantia"/>
              </a:defRPr>
            </a:lvl1pPr>
            <a:lvl2pPr indent="-171450" lvl="1" marL="7429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2pPr>
            <a:lvl3pPr indent="-184150" lvl="2" marL="12001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3pPr>
            <a:lvl4pPr indent="-82550" lvl="3" marL="15430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4pPr>
            <a:lvl5pPr indent="-82550" lvl="4" marL="20002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119" name="Shape 119"/>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20" name="Shape 120"/>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21" name="Shape 121"/>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itleAndTx">
  <p:cSld name="Vertical Title and Text">
    <p:spTree>
      <p:nvGrpSpPr>
        <p:cNvPr id="122" name="Shape 122"/>
        <p:cNvGrpSpPr/>
        <p:nvPr/>
      </p:nvGrpSpPr>
      <p:grpSpPr>
        <a:xfrm>
          <a:off x="0" y="0"/>
          <a:ext cx="0" cy="0"/>
          <a:chOff x="0" y="0"/>
          <a:chExt cx="0" cy="0"/>
        </a:xfrm>
      </p:grpSpPr>
      <p:sp>
        <p:nvSpPr>
          <p:cNvPr id="123" name="Shape 123"/>
          <p:cNvSpPr txBox="1"/>
          <p:nvPr>
            <p:ph type="title"/>
          </p:nvPr>
        </p:nvSpPr>
        <p:spPr>
          <a:xfrm rot="5400000">
            <a:off x="7351354" y="2095143"/>
            <a:ext cx="5181601" cy="2210514"/>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124" name="Shape 124"/>
          <p:cNvSpPr txBox="1"/>
          <p:nvPr>
            <p:ph idx="1" type="body"/>
          </p:nvPr>
        </p:nvSpPr>
        <p:spPr>
          <a:xfrm rot="5400000">
            <a:off x="2322512" y="-571500"/>
            <a:ext cx="5181600" cy="7543800"/>
          </a:xfrm>
          <a:prstGeom prst="rect">
            <a:avLst/>
          </a:prstGeom>
          <a:noFill/>
          <a:ln>
            <a:noFill/>
          </a:ln>
        </p:spPr>
        <p:txBody>
          <a:bodyPr anchorCtr="0" anchor="t" bIns="91425" lIns="91425" rIns="91425" wrap="square" tIns="91425"/>
          <a:lstStyle>
            <a:lvl1pPr indent="-158750" lvl="0" marL="285750" marR="0" rtl="0" algn="l">
              <a:spcBef>
                <a:spcPts val="400"/>
              </a:spcBef>
              <a:spcAft>
                <a:spcPts val="600"/>
              </a:spcAft>
              <a:buClr>
                <a:schemeClr val="lt1"/>
              </a:buClr>
              <a:buSzPct val="100000"/>
              <a:buFont typeface="Arial"/>
              <a:buChar char="•"/>
              <a:defRPr b="0" i="0" sz="2000" u="none" cap="small" strike="noStrike">
                <a:solidFill>
                  <a:schemeClr val="lt1"/>
                </a:solidFill>
                <a:latin typeface="Constantia"/>
                <a:ea typeface="Constantia"/>
                <a:cs typeface="Constantia"/>
                <a:sym typeface="Constantia"/>
              </a:defRPr>
            </a:lvl1pPr>
            <a:lvl2pPr indent="-171450" lvl="1" marL="7429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2pPr>
            <a:lvl3pPr indent="-184150" lvl="2" marL="12001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3pPr>
            <a:lvl4pPr indent="-82550" lvl="3" marL="15430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4pPr>
            <a:lvl5pPr indent="-82550" lvl="4" marL="20002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125" name="Shape 125"/>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26" name="Shape 126"/>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27" name="Shape 127"/>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
  <p:cSld name="Title and Content">
    <p:spTree>
      <p:nvGrpSpPr>
        <p:cNvPr id="22" name="Shape 22"/>
        <p:cNvGrpSpPr/>
        <p:nvPr/>
      </p:nvGrpSpPr>
      <p:grpSpPr>
        <a:xfrm>
          <a:off x="0" y="0"/>
          <a:ext cx="0" cy="0"/>
          <a:chOff x="0" y="0"/>
          <a:chExt cx="0" cy="0"/>
        </a:xfrm>
      </p:grpSpPr>
      <p:sp>
        <p:nvSpPr>
          <p:cNvPr id="23" name="Shape 23"/>
          <p:cNvSpPr txBox="1"/>
          <p:nvPr>
            <p:ph type="title"/>
          </p:nvPr>
        </p:nvSpPr>
        <p:spPr>
          <a:xfrm>
            <a:off x="1141413" y="609600"/>
            <a:ext cx="9905998" cy="1905000"/>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24" name="Shape 24"/>
          <p:cNvSpPr txBox="1"/>
          <p:nvPr>
            <p:ph idx="1" type="body"/>
          </p:nvPr>
        </p:nvSpPr>
        <p:spPr>
          <a:xfrm>
            <a:off x="1141413" y="2666999"/>
            <a:ext cx="9905998" cy="3124201"/>
          </a:xfrm>
          <a:prstGeom prst="rect">
            <a:avLst/>
          </a:prstGeom>
          <a:noFill/>
          <a:ln>
            <a:noFill/>
          </a:ln>
        </p:spPr>
        <p:txBody>
          <a:bodyPr anchorCtr="0" anchor="ctr" bIns="91425" lIns="91425" rIns="91425" wrap="square" tIns="91425"/>
          <a:lstStyle>
            <a:lvl1pPr indent="-158750" lvl="0" marL="285750" marR="0" rtl="0" algn="l">
              <a:spcBef>
                <a:spcPts val="400"/>
              </a:spcBef>
              <a:spcAft>
                <a:spcPts val="600"/>
              </a:spcAft>
              <a:buClr>
                <a:schemeClr val="lt1"/>
              </a:buClr>
              <a:buSzPct val="100000"/>
              <a:buFont typeface="Arial"/>
              <a:buChar char="•"/>
              <a:defRPr b="0" i="0" sz="2000" u="none" cap="small" strike="noStrike">
                <a:solidFill>
                  <a:schemeClr val="lt1"/>
                </a:solidFill>
                <a:latin typeface="Constantia"/>
                <a:ea typeface="Constantia"/>
                <a:cs typeface="Constantia"/>
                <a:sym typeface="Constantia"/>
              </a:defRPr>
            </a:lvl1pPr>
            <a:lvl2pPr indent="-171450" lvl="1" marL="7429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2pPr>
            <a:lvl3pPr indent="-184150" lvl="2" marL="12001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3pPr>
            <a:lvl4pPr indent="-82550" lvl="3" marL="15430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4pPr>
            <a:lvl5pPr indent="-82550" lvl="4" marL="20002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25" name="Shape 25"/>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u="none" cap="none" strike="noStrike">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26" name="Shape 26"/>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u="none" cap="none" strike="noStrike">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27" name="Shape 27"/>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u="none" cap="none" strike="noStrike">
                <a:solidFill>
                  <a:srgbClr val="BFBFBF"/>
                </a:solidFill>
                <a:latin typeface="Constantia"/>
                <a:ea typeface="Constantia"/>
                <a:cs typeface="Constantia"/>
                <a:sym typeface="Constantia"/>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28" name="Shape 28"/>
        <p:cNvGrpSpPr/>
        <p:nvPr/>
      </p:nvGrpSpPr>
      <p:grpSpPr>
        <a:xfrm>
          <a:off x="0" y="0"/>
          <a:ext cx="0" cy="0"/>
          <a:chOff x="0" y="0"/>
          <a:chExt cx="0" cy="0"/>
        </a:xfrm>
      </p:grpSpPr>
      <p:sp>
        <p:nvSpPr>
          <p:cNvPr id="29" name="Shape 29"/>
          <p:cNvSpPr txBox="1"/>
          <p:nvPr>
            <p:ph type="title"/>
          </p:nvPr>
        </p:nvSpPr>
        <p:spPr>
          <a:xfrm>
            <a:off x="1751013" y="3308581"/>
            <a:ext cx="8686800" cy="1468800"/>
          </a:xfrm>
          <a:prstGeom prst="rect">
            <a:avLst/>
          </a:prstGeom>
          <a:noFill/>
          <a:ln>
            <a:noFill/>
          </a:ln>
        </p:spPr>
        <p:txBody>
          <a:bodyPr anchorCtr="0" anchor="b" bIns="91425" lIns="91425" rIns="91425" wrap="square" tIns="91425"/>
          <a:lstStyle>
            <a:lvl1pPr indent="0" lvl="0" marL="0" marR="0" rtl="0" algn="r">
              <a:spcBef>
                <a:spcPts val="0"/>
              </a:spcBef>
              <a:buClr>
                <a:schemeClr val="lt1"/>
              </a:buClr>
              <a:buSzPct val="100000"/>
              <a:buFont typeface="Calibri"/>
              <a:buNone/>
              <a:defRPr b="0" i="0" sz="40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30" name="Shape 30"/>
          <p:cNvSpPr txBox="1"/>
          <p:nvPr>
            <p:ph idx="1" type="body"/>
          </p:nvPr>
        </p:nvSpPr>
        <p:spPr>
          <a:xfrm>
            <a:off x="1751011" y="4777381"/>
            <a:ext cx="8686801" cy="860400"/>
          </a:xfrm>
          <a:prstGeom prst="rect">
            <a:avLst/>
          </a:prstGeom>
          <a:noFill/>
          <a:ln>
            <a:noFill/>
          </a:ln>
        </p:spPr>
        <p:txBody>
          <a:bodyPr anchorCtr="0" anchor="t" bIns="91425" lIns="91425" rIns="91425" wrap="square" tIns="91425"/>
          <a:lstStyle>
            <a:lvl1pPr indent="0" lvl="0" marL="0" marR="0" rtl="0" algn="r">
              <a:spcBef>
                <a:spcPts val="400"/>
              </a:spcBef>
              <a:spcAft>
                <a:spcPts val="600"/>
              </a:spcAft>
              <a:buClr>
                <a:schemeClr val="lt1"/>
              </a:buClr>
              <a:buSzPct val="100000"/>
              <a:buFont typeface="Arial"/>
              <a:buNone/>
              <a:defRPr b="0" i="0" sz="2000" u="none" cap="small" strike="noStrike">
                <a:solidFill>
                  <a:schemeClr val="lt1"/>
                </a:solidFill>
                <a:latin typeface="Constantia"/>
                <a:ea typeface="Constantia"/>
                <a:cs typeface="Constantia"/>
                <a:sym typeface="Constantia"/>
              </a:defRPr>
            </a:lvl1pPr>
            <a:lvl2pPr indent="0" lvl="1" marL="457200" marR="0" rtl="0" algn="l">
              <a:spcBef>
                <a:spcPts val="360"/>
              </a:spcBef>
              <a:spcAft>
                <a:spcPts val="600"/>
              </a:spcAft>
              <a:buClr>
                <a:schemeClr val="lt1"/>
              </a:buClr>
              <a:buSzPct val="100000"/>
              <a:buFont typeface="Arial"/>
              <a:buNone/>
              <a:defRPr b="0" i="0" sz="1800" u="none" cap="small" strike="noStrike">
                <a:solidFill>
                  <a:schemeClr val="lt1"/>
                </a:solidFill>
                <a:latin typeface="Constantia"/>
                <a:ea typeface="Constantia"/>
                <a:cs typeface="Constantia"/>
                <a:sym typeface="Constantia"/>
              </a:defRPr>
            </a:lvl2pPr>
            <a:lvl3pPr indent="0" lvl="2" marL="91440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3pPr>
            <a:lvl4pPr indent="0" lvl="3" marL="13716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4pPr>
            <a:lvl5pPr indent="0" lvl="4" marL="18288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5pPr>
            <a:lvl6pPr indent="0" lvl="5" marL="22860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6pPr>
            <a:lvl7pPr indent="0" lvl="6" marL="27432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7pPr>
            <a:lvl8pPr indent="0" lvl="7" marL="32004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8pPr>
            <a:lvl9pPr indent="0" lvl="8" marL="3657600" marR="0" rtl="0" algn="l">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9pPr>
          </a:lstStyle>
          <a:p/>
        </p:txBody>
      </p:sp>
      <p:sp>
        <p:nvSpPr>
          <p:cNvPr id="31" name="Shape 31"/>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u="none" cap="none" strike="noStrike">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32" name="Shape 32"/>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u="none" cap="none" strike="noStrike">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33" name="Shape 33"/>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u="none" cap="none" strike="noStrike">
                <a:solidFill>
                  <a:srgbClr val="BFBFBF"/>
                </a:solidFill>
                <a:latin typeface="Constantia"/>
                <a:ea typeface="Constantia"/>
                <a:cs typeface="Constantia"/>
                <a:sym typeface="Constantia"/>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34" name="Shape 34"/>
        <p:cNvGrpSpPr/>
        <p:nvPr/>
      </p:nvGrpSpPr>
      <p:grpSpPr>
        <a:xfrm>
          <a:off x="0" y="0"/>
          <a:ext cx="0" cy="0"/>
          <a:chOff x="0" y="0"/>
          <a:chExt cx="0" cy="0"/>
        </a:xfrm>
      </p:grpSpPr>
      <p:sp>
        <p:nvSpPr>
          <p:cNvPr id="35" name="Shape 35"/>
          <p:cNvSpPr txBox="1"/>
          <p:nvPr>
            <p:ph type="ctrTitle"/>
          </p:nvPr>
        </p:nvSpPr>
        <p:spPr>
          <a:xfrm>
            <a:off x="1751012" y="609601"/>
            <a:ext cx="8676222" cy="3200400"/>
          </a:xfrm>
          <a:prstGeom prst="rect">
            <a:avLst/>
          </a:prstGeom>
          <a:noFill/>
          <a:ln>
            <a:noFill/>
          </a:ln>
        </p:spPr>
        <p:txBody>
          <a:bodyPr anchorCtr="0" anchor="b" bIns="91425" lIns="91425" rIns="91425" wrap="square" tIns="91425"/>
          <a:lstStyle>
            <a:lvl1pPr indent="0" lvl="0" marL="0" marR="0" rtl="0" algn="ctr">
              <a:spcBef>
                <a:spcPts val="0"/>
              </a:spcBef>
              <a:buClr>
                <a:schemeClr val="lt1"/>
              </a:buClr>
              <a:buSzPct val="100000"/>
              <a:buFont typeface="Calibri"/>
              <a:buNone/>
              <a:defRPr b="0" i="0" sz="48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36" name="Shape 36"/>
          <p:cNvSpPr txBox="1"/>
          <p:nvPr>
            <p:ph idx="1" type="subTitle"/>
          </p:nvPr>
        </p:nvSpPr>
        <p:spPr>
          <a:xfrm>
            <a:off x="1751012" y="3886200"/>
            <a:ext cx="8676222" cy="1905000"/>
          </a:xfrm>
          <a:prstGeom prst="rect">
            <a:avLst/>
          </a:prstGeom>
          <a:noFill/>
          <a:ln>
            <a:noFill/>
          </a:ln>
        </p:spPr>
        <p:txBody>
          <a:bodyPr anchorCtr="0" anchor="t" bIns="91425" lIns="91425" rIns="91425" wrap="square" tIns="91425"/>
          <a:lstStyle>
            <a:lvl1pPr indent="0" lvl="0" marL="0" marR="0" rtl="0" algn="ctr">
              <a:spcBef>
                <a:spcPts val="420"/>
              </a:spcBef>
              <a:spcAft>
                <a:spcPts val="600"/>
              </a:spcAft>
              <a:buClr>
                <a:schemeClr val="lt1"/>
              </a:buClr>
              <a:buSzPct val="100000"/>
              <a:buFont typeface="Arial"/>
              <a:buNone/>
              <a:defRPr b="0" i="0" sz="2100" u="none" cap="small" strike="noStrike">
                <a:solidFill>
                  <a:schemeClr val="lt1"/>
                </a:solidFill>
                <a:latin typeface="Constantia"/>
                <a:ea typeface="Constantia"/>
                <a:cs typeface="Constantia"/>
                <a:sym typeface="Constantia"/>
              </a:defRPr>
            </a:lvl1pPr>
            <a:lvl2pPr indent="0" lvl="1" marL="457200" marR="0" rtl="0" algn="ctr">
              <a:spcBef>
                <a:spcPts val="360"/>
              </a:spcBef>
              <a:spcAft>
                <a:spcPts val="600"/>
              </a:spcAft>
              <a:buClr>
                <a:schemeClr val="lt1"/>
              </a:buClr>
              <a:buSzPct val="100000"/>
              <a:buFont typeface="Arial"/>
              <a:buNone/>
              <a:defRPr b="0" i="0" sz="1800" u="none" cap="small" strike="noStrike">
                <a:solidFill>
                  <a:schemeClr val="lt1"/>
                </a:solidFill>
                <a:latin typeface="Constantia"/>
                <a:ea typeface="Constantia"/>
                <a:cs typeface="Constantia"/>
                <a:sym typeface="Constantia"/>
              </a:defRPr>
            </a:lvl2pPr>
            <a:lvl3pPr indent="0" lvl="2" marL="914400" marR="0" rtl="0" algn="ctr">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3pPr>
            <a:lvl4pPr indent="0" lvl="3" marL="1371600" marR="0" rtl="0" algn="ctr">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4pPr>
            <a:lvl5pPr indent="0" lvl="4" marL="1828800" marR="0" rtl="0" algn="ctr">
              <a:spcBef>
                <a:spcPts val="280"/>
              </a:spcBef>
              <a:spcAft>
                <a:spcPts val="600"/>
              </a:spcAft>
              <a:buClr>
                <a:schemeClr val="lt1"/>
              </a:buClr>
              <a:buSzPct val="100000"/>
              <a:buFont typeface="Arial"/>
              <a:buNone/>
              <a:defRPr b="0" i="0" sz="1400" u="none" cap="small" strike="noStrike">
                <a:solidFill>
                  <a:schemeClr val="lt1"/>
                </a:solidFill>
                <a:latin typeface="Constantia"/>
                <a:ea typeface="Constantia"/>
                <a:cs typeface="Constantia"/>
                <a:sym typeface="Constantia"/>
              </a:defRPr>
            </a:lvl5pPr>
            <a:lvl6pPr indent="0" lvl="5" marL="2286000" marR="0" rtl="0" algn="ctr">
              <a:spcBef>
                <a:spcPts val="240"/>
              </a:spcBef>
              <a:spcAft>
                <a:spcPts val="600"/>
              </a:spcAft>
              <a:buClr>
                <a:schemeClr val="lt1"/>
              </a:buClr>
              <a:buSzPct val="100000"/>
              <a:buFont typeface="Arial"/>
              <a:buNone/>
              <a:defRPr b="0" i="0" sz="1200" u="none" cap="small" strike="noStrike">
                <a:solidFill>
                  <a:schemeClr val="lt1"/>
                </a:solidFill>
                <a:latin typeface="Constantia"/>
                <a:ea typeface="Constantia"/>
                <a:cs typeface="Constantia"/>
                <a:sym typeface="Constantia"/>
              </a:defRPr>
            </a:lvl6pPr>
            <a:lvl7pPr indent="0" lvl="6" marL="2743200" marR="0" rtl="0" algn="ctr">
              <a:spcBef>
                <a:spcPts val="240"/>
              </a:spcBef>
              <a:spcAft>
                <a:spcPts val="600"/>
              </a:spcAft>
              <a:buClr>
                <a:schemeClr val="lt1"/>
              </a:buClr>
              <a:buSzPct val="100000"/>
              <a:buFont typeface="Arial"/>
              <a:buNone/>
              <a:defRPr b="0" i="0" sz="1200" u="none" cap="small" strike="noStrike">
                <a:solidFill>
                  <a:schemeClr val="lt1"/>
                </a:solidFill>
                <a:latin typeface="Constantia"/>
                <a:ea typeface="Constantia"/>
                <a:cs typeface="Constantia"/>
                <a:sym typeface="Constantia"/>
              </a:defRPr>
            </a:lvl7pPr>
            <a:lvl8pPr indent="0" lvl="7" marL="3200400" marR="0" rtl="0" algn="ctr">
              <a:spcBef>
                <a:spcPts val="240"/>
              </a:spcBef>
              <a:spcAft>
                <a:spcPts val="600"/>
              </a:spcAft>
              <a:buClr>
                <a:schemeClr val="lt1"/>
              </a:buClr>
              <a:buSzPct val="100000"/>
              <a:buFont typeface="Arial"/>
              <a:buNone/>
              <a:defRPr b="0" i="0" sz="1200" u="none" cap="small" strike="noStrike">
                <a:solidFill>
                  <a:schemeClr val="lt1"/>
                </a:solidFill>
                <a:latin typeface="Constantia"/>
                <a:ea typeface="Constantia"/>
                <a:cs typeface="Constantia"/>
                <a:sym typeface="Constantia"/>
              </a:defRPr>
            </a:lvl8pPr>
            <a:lvl9pPr indent="0" lvl="8" marL="3657600" marR="0" rtl="0" algn="ctr">
              <a:spcBef>
                <a:spcPts val="240"/>
              </a:spcBef>
              <a:spcAft>
                <a:spcPts val="600"/>
              </a:spcAft>
              <a:buClr>
                <a:schemeClr val="lt1"/>
              </a:buClr>
              <a:buSzPct val="100000"/>
              <a:buFont typeface="Arial"/>
              <a:buNone/>
              <a:defRPr b="0" i="0" sz="1200" u="none" cap="small" strike="noStrike">
                <a:solidFill>
                  <a:schemeClr val="lt1"/>
                </a:solidFill>
                <a:latin typeface="Constantia"/>
                <a:ea typeface="Constantia"/>
                <a:cs typeface="Constantia"/>
                <a:sym typeface="Constantia"/>
              </a:defRPr>
            </a:lvl9pPr>
          </a:lstStyle>
          <a:p/>
        </p:txBody>
      </p:sp>
      <p:sp>
        <p:nvSpPr>
          <p:cNvPr id="37" name="Shape 37"/>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38" name="Shape 38"/>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39" name="Shape 39"/>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Obj">
  <p:cSld name="Two Content">
    <p:spTree>
      <p:nvGrpSpPr>
        <p:cNvPr id="40" name="Shape 40"/>
        <p:cNvGrpSpPr/>
        <p:nvPr/>
      </p:nvGrpSpPr>
      <p:grpSpPr>
        <a:xfrm>
          <a:off x="0" y="0"/>
          <a:ext cx="0" cy="0"/>
          <a:chOff x="0" y="0"/>
          <a:chExt cx="0" cy="0"/>
        </a:xfrm>
      </p:grpSpPr>
      <p:sp>
        <p:nvSpPr>
          <p:cNvPr id="41" name="Shape 41"/>
          <p:cNvSpPr txBox="1"/>
          <p:nvPr>
            <p:ph type="title"/>
          </p:nvPr>
        </p:nvSpPr>
        <p:spPr>
          <a:xfrm>
            <a:off x="1141413" y="609600"/>
            <a:ext cx="9905998" cy="1905000"/>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42" name="Shape 42"/>
          <p:cNvSpPr txBox="1"/>
          <p:nvPr>
            <p:ph idx="1" type="body"/>
          </p:nvPr>
        </p:nvSpPr>
        <p:spPr>
          <a:xfrm>
            <a:off x="1141412" y="2666999"/>
            <a:ext cx="4876800" cy="3124201"/>
          </a:xfrm>
          <a:prstGeom prst="rect">
            <a:avLst/>
          </a:prstGeom>
          <a:noFill/>
          <a:ln>
            <a:noFill/>
          </a:ln>
        </p:spPr>
        <p:txBody>
          <a:bodyPr anchorCtr="0" anchor="ctr" bIns="91425" lIns="91425" rIns="91425" wrap="square" tIns="91425"/>
          <a:lstStyle>
            <a:lvl1pPr indent="-171450" lvl="0" marL="2857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1pPr>
            <a:lvl2pPr indent="-184150" lvl="1" marL="7429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2pPr>
            <a:lvl3pPr indent="-196850" lvl="2" marL="12001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3pPr>
            <a:lvl4pPr indent="-95250" lvl="3" marL="154305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4pPr>
            <a:lvl5pPr indent="-95250" lvl="4" marL="200025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43" name="Shape 43"/>
          <p:cNvSpPr txBox="1"/>
          <p:nvPr>
            <p:ph idx="2" type="body"/>
          </p:nvPr>
        </p:nvSpPr>
        <p:spPr>
          <a:xfrm>
            <a:off x="6170612" y="2667000"/>
            <a:ext cx="4876800" cy="3124200"/>
          </a:xfrm>
          <a:prstGeom prst="rect">
            <a:avLst/>
          </a:prstGeom>
          <a:noFill/>
          <a:ln>
            <a:noFill/>
          </a:ln>
        </p:spPr>
        <p:txBody>
          <a:bodyPr anchorCtr="0" anchor="ctr" bIns="91425" lIns="91425" rIns="91425" wrap="square" tIns="91425"/>
          <a:lstStyle>
            <a:lvl1pPr indent="-171450" lvl="0" marL="2857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1pPr>
            <a:lvl2pPr indent="-184150" lvl="1" marL="7429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2pPr>
            <a:lvl3pPr indent="-196850" lvl="2" marL="12001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3pPr>
            <a:lvl4pPr indent="-95250" lvl="3" marL="154305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4pPr>
            <a:lvl5pPr indent="-95250" lvl="4" marL="200025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44" name="Shape 44"/>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45" name="Shape 45"/>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46" name="Shape 46"/>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TxTwoObj">
  <p:cSld name="Comparison">
    <p:spTree>
      <p:nvGrpSpPr>
        <p:cNvPr id="47" name="Shape 47"/>
        <p:cNvGrpSpPr/>
        <p:nvPr/>
      </p:nvGrpSpPr>
      <p:grpSpPr>
        <a:xfrm>
          <a:off x="0" y="0"/>
          <a:ext cx="0" cy="0"/>
          <a:chOff x="0" y="0"/>
          <a:chExt cx="0" cy="0"/>
        </a:xfrm>
      </p:grpSpPr>
      <p:sp>
        <p:nvSpPr>
          <p:cNvPr id="48" name="Shape 48"/>
          <p:cNvSpPr txBox="1"/>
          <p:nvPr>
            <p:ph type="title"/>
          </p:nvPr>
        </p:nvSpPr>
        <p:spPr>
          <a:xfrm>
            <a:off x="1141413" y="609600"/>
            <a:ext cx="9905998" cy="1905000"/>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49" name="Shape 49"/>
          <p:cNvSpPr txBox="1"/>
          <p:nvPr>
            <p:ph idx="1" type="body"/>
          </p:nvPr>
        </p:nvSpPr>
        <p:spPr>
          <a:xfrm>
            <a:off x="1429280" y="2658533"/>
            <a:ext cx="4588931" cy="576262"/>
          </a:xfrm>
          <a:prstGeom prst="rect">
            <a:avLst/>
          </a:prstGeom>
          <a:noFill/>
          <a:ln>
            <a:noFill/>
          </a:ln>
        </p:spPr>
        <p:txBody>
          <a:bodyPr anchorCtr="0" anchor="b" bIns="91425" lIns="91425" rIns="91425" wrap="square" tIns="91425"/>
          <a:lstStyle>
            <a:lvl1pPr indent="0" lvl="0" marL="0" marR="0" rtl="0" algn="l">
              <a:spcBef>
                <a:spcPts val="560"/>
              </a:spcBef>
              <a:spcAft>
                <a:spcPts val="600"/>
              </a:spcAft>
              <a:buClr>
                <a:schemeClr val="lt1"/>
              </a:buClr>
              <a:buSzPct val="100000"/>
              <a:buFont typeface="Arial"/>
              <a:buNone/>
              <a:defRPr b="0" i="0" sz="2800" u="none" cap="small" strike="noStrike">
                <a:solidFill>
                  <a:schemeClr val="lt1"/>
                </a:solidFill>
                <a:latin typeface="Constantia"/>
                <a:ea typeface="Constantia"/>
                <a:cs typeface="Constantia"/>
                <a:sym typeface="Constantia"/>
              </a:defRPr>
            </a:lvl1pPr>
            <a:lvl2pPr indent="0" lvl="1" marL="457200" marR="0" rtl="0" algn="l">
              <a:spcBef>
                <a:spcPts val="400"/>
              </a:spcBef>
              <a:spcAft>
                <a:spcPts val="600"/>
              </a:spcAft>
              <a:buClr>
                <a:schemeClr val="lt1"/>
              </a:buClr>
              <a:buSzPct val="100000"/>
              <a:buFont typeface="Arial"/>
              <a:buNone/>
              <a:defRPr b="1" i="0" sz="2000" u="none" cap="small" strike="noStrike">
                <a:solidFill>
                  <a:schemeClr val="lt1"/>
                </a:solidFill>
                <a:latin typeface="Constantia"/>
                <a:ea typeface="Constantia"/>
                <a:cs typeface="Constantia"/>
                <a:sym typeface="Constantia"/>
              </a:defRPr>
            </a:lvl2pPr>
            <a:lvl3pPr indent="0" lvl="2" marL="914400" marR="0" rtl="0" algn="l">
              <a:spcBef>
                <a:spcPts val="360"/>
              </a:spcBef>
              <a:spcAft>
                <a:spcPts val="600"/>
              </a:spcAft>
              <a:buClr>
                <a:schemeClr val="lt1"/>
              </a:buClr>
              <a:buSzPct val="100000"/>
              <a:buFont typeface="Arial"/>
              <a:buNone/>
              <a:defRPr b="1" i="0" sz="1800" u="none" cap="small" strike="noStrike">
                <a:solidFill>
                  <a:schemeClr val="lt1"/>
                </a:solidFill>
                <a:latin typeface="Constantia"/>
                <a:ea typeface="Constantia"/>
                <a:cs typeface="Constantia"/>
                <a:sym typeface="Constantia"/>
              </a:defRPr>
            </a:lvl3pPr>
            <a:lvl4pPr indent="0" lvl="3" marL="13716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4pPr>
            <a:lvl5pPr indent="0" lvl="4" marL="18288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5pPr>
            <a:lvl6pPr indent="0" lvl="5" marL="22860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6pPr>
            <a:lvl7pPr indent="0" lvl="6" marL="27432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7pPr>
            <a:lvl8pPr indent="0" lvl="7" marL="32004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8pPr>
            <a:lvl9pPr indent="0" lvl="8" marL="36576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9pPr>
          </a:lstStyle>
          <a:p/>
        </p:txBody>
      </p:sp>
      <p:sp>
        <p:nvSpPr>
          <p:cNvPr id="50" name="Shape 50"/>
          <p:cNvSpPr txBox="1"/>
          <p:nvPr>
            <p:ph idx="2" type="body"/>
          </p:nvPr>
        </p:nvSpPr>
        <p:spPr>
          <a:xfrm>
            <a:off x="1141412" y="3243262"/>
            <a:ext cx="4876800" cy="2547937"/>
          </a:xfrm>
          <a:prstGeom prst="rect">
            <a:avLst/>
          </a:prstGeom>
          <a:noFill/>
          <a:ln>
            <a:noFill/>
          </a:ln>
        </p:spPr>
        <p:txBody>
          <a:bodyPr anchorCtr="0" anchor="t" bIns="91425" lIns="91425" rIns="91425" wrap="square" tIns="91425"/>
          <a:lstStyle>
            <a:lvl1pPr indent="-171450" lvl="0" marL="2857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1pPr>
            <a:lvl2pPr indent="-184150" lvl="1" marL="7429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2pPr>
            <a:lvl3pPr indent="-196850" lvl="2" marL="12001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3pPr>
            <a:lvl4pPr indent="-95250" lvl="3" marL="154305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4pPr>
            <a:lvl5pPr indent="-95250" lvl="4" marL="200025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51" name="Shape 51"/>
          <p:cNvSpPr txBox="1"/>
          <p:nvPr>
            <p:ph idx="3" type="body"/>
          </p:nvPr>
        </p:nvSpPr>
        <p:spPr>
          <a:xfrm>
            <a:off x="6443133" y="2667000"/>
            <a:ext cx="4604280" cy="576262"/>
          </a:xfrm>
          <a:prstGeom prst="rect">
            <a:avLst/>
          </a:prstGeom>
          <a:noFill/>
          <a:ln>
            <a:noFill/>
          </a:ln>
        </p:spPr>
        <p:txBody>
          <a:bodyPr anchorCtr="0" anchor="b" bIns="91425" lIns="91425" rIns="91425" wrap="square" tIns="91425"/>
          <a:lstStyle>
            <a:lvl1pPr indent="0" lvl="0" marL="0" marR="0" rtl="0" algn="l">
              <a:spcBef>
                <a:spcPts val="560"/>
              </a:spcBef>
              <a:spcAft>
                <a:spcPts val="600"/>
              </a:spcAft>
              <a:buClr>
                <a:schemeClr val="lt1"/>
              </a:buClr>
              <a:buSzPct val="100000"/>
              <a:buFont typeface="Arial"/>
              <a:buNone/>
              <a:defRPr b="0" i="0" sz="2800" u="none" cap="small" strike="noStrike">
                <a:solidFill>
                  <a:schemeClr val="lt1"/>
                </a:solidFill>
                <a:latin typeface="Constantia"/>
                <a:ea typeface="Constantia"/>
                <a:cs typeface="Constantia"/>
                <a:sym typeface="Constantia"/>
              </a:defRPr>
            </a:lvl1pPr>
            <a:lvl2pPr indent="0" lvl="1" marL="457200" marR="0" rtl="0" algn="l">
              <a:spcBef>
                <a:spcPts val="400"/>
              </a:spcBef>
              <a:spcAft>
                <a:spcPts val="600"/>
              </a:spcAft>
              <a:buClr>
                <a:schemeClr val="lt1"/>
              </a:buClr>
              <a:buSzPct val="100000"/>
              <a:buFont typeface="Arial"/>
              <a:buNone/>
              <a:defRPr b="1" i="0" sz="2000" u="none" cap="small" strike="noStrike">
                <a:solidFill>
                  <a:schemeClr val="lt1"/>
                </a:solidFill>
                <a:latin typeface="Constantia"/>
                <a:ea typeface="Constantia"/>
                <a:cs typeface="Constantia"/>
                <a:sym typeface="Constantia"/>
              </a:defRPr>
            </a:lvl2pPr>
            <a:lvl3pPr indent="0" lvl="2" marL="914400" marR="0" rtl="0" algn="l">
              <a:spcBef>
                <a:spcPts val="360"/>
              </a:spcBef>
              <a:spcAft>
                <a:spcPts val="600"/>
              </a:spcAft>
              <a:buClr>
                <a:schemeClr val="lt1"/>
              </a:buClr>
              <a:buSzPct val="100000"/>
              <a:buFont typeface="Arial"/>
              <a:buNone/>
              <a:defRPr b="1" i="0" sz="1800" u="none" cap="small" strike="noStrike">
                <a:solidFill>
                  <a:schemeClr val="lt1"/>
                </a:solidFill>
                <a:latin typeface="Constantia"/>
                <a:ea typeface="Constantia"/>
                <a:cs typeface="Constantia"/>
                <a:sym typeface="Constantia"/>
              </a:defRPr>
            </a:lvl3pPr>
            <a:lvl4pPr indent="0" lvl="3" marL="13716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4pPr>
            <a:lvl5pPr indent="0" lvl="4" marL="18288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5pPr>
            <a:lvl6pPr indent="0" lvl="5" marL="22860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6pPr>
            <a:lvl7pPr indent="0" lvl="6" marL="27432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7pPr>
            <a:lvl8pPr indent="0" lvl="7" marL="32004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8pPr>
            <a:lvl9pPr indent="0" lvl="8" marL="3657600" marR="0" rtl="0" algn="l">
              <a:spcBef>
                <a:spcPts val="320"/>
              </a:spcBef>
              <a:spcAft>
                <a:spcPts val="600"/>
              </a:spcAft>
              <a:buClr>
                <a:schemeClr val="lt1"/>
              </a:buClr>
              <a:buSzPct val="100000"/>
              <a:buFont typeface="Arial"/>
              <a:buNone/>
              <a:defRPr b="1" i="0" sz="1600" u="none" cap="small" strike="noStrike">
                <a:solidFill>
                  <a:schemeClr val="lt1"/>
                </a:solidFill>
                <a:latin typeface="Constantia"/>
                <a:ea typeface="Constantia"/>
                <a:cs typeface="Constantia"/>
                <a:sym typeface="Constantia"/>
              </a:defRPr>
            </a:lvl9pPr>
          </a:lstStyle>
          <a:p/>
        </p:txBody>
      </p:sp>
      <p:sp>
        <p:nvSpPr>
          <p:cNvPr id="52" name="Shape 52"/>
          <p:cNvSpPr txBox="1"/>
          <p:nvPr>
            <p:ph idx="4" type="body"/>
          </p:nvPr>
        </p:nvSpPr>
        <p:spPr>
          <a:xfrm>
            <a:off x="6170612" y="3243262"/>
            <a:ext cx="4876801" cy="2547937"/>
          </a:xfrm>
          <a:prstGeom prst="rect">
            <a:avLst/>
          </a:prstGeom>
          <a:noFill/>
          <a:ln>
            <a:noFill/>
          </a:ln>
        </p:spPr>
        <p:txBody>
          <a:bodyPr anchorCtr="0" anchor="t" bIns="91425" lIns="91425" rIns="91425" wrap="square" tIns="91425"/>
          <a:lstStyle>
            <a:lvl1pPr indent="-171450" lvl="0" marL="2857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1pPr>
            <a:lvl2pPr indent="-184150" lvl="1" marL="7429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2pPr>
            <a:lvl3pPr indent="-196850" lvl="2" marL="12001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3pPr>
            <a:lvl4pPr indent="-95250" lvl="3" marL="154305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4pPr>
            <a:lvl5pPr indent="-95250" lvl="4" marL="200025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53" name="Shape 53"/>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54" name="Shape 54"/>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55" name="Shape 55"/>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56" name="Shape 56"/>
        <p:cNvGrpSpPr/>
        <p:nvPr/>
      </p:nvGrpSpPr>
      <p:grpSpPr>
        <a:xfrm>
          <a:off x="0" y="0"/>
          <a:ext cx="0" cy="0"/>
          <a:chOff x="0" y="0"/>
          <a:chExt cx="0" cy="0"/>
        </a:xfrm>
      </p:grpSpPr>
      <p:sp>
        <p:nvSpPr>
          <p:cNvPr id="57" name="Shape 57"/>
          <p:cNvSpPr txBox="1"/>
          <p:nvPr>
            <p:ph type="title"/>
          </p:nvPr>
        </p:nvSpPr>
        <p:spPr>
          <a:xfrm>
            <a:off x="1141413" y="609600"/>
            <a:ext cx="9905998" cy="1905000"/>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58" name="Shape 58"/>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59" name="Shape 59"/>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60" name="Shape 60"/>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61" name="Shape 61"/>
        <p:cNvGrpSpPr/>
        <p:nvPr/>
      </p:nvGrpSpPr>
      <p:grpSpPr>
        <a:xfrm>
          <a:off x="0" y="0"/>
          <a:ext cx="0" cy="0"/>
          <a:chOff x="0" y="0"/>
          <a:chExt cx="0" cy="0"/>
        </a:xfrm>
      </p:grpSpPr>
      <p:sp>
        <p:nvSpPr>
          <p:cNvPr id="62" name="Shape 62"/>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63" name="Shape 63"/>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64" name="Shape 64"/>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Tx">
  <p:cSld name="Content with Caption">
    <p:spTree>
      <p:nvGrpSpPr>
        <p:cNvPr id="65" name="Shape 65"/>
        <p:cNvGrpSpPr/>
        <p:nvPr/>
      </p:nvGrpSpPr>
      <p:grpSpPr>
        <a:xfrm>
          <a:off x="0" y="0"/>
          <a:ext cx="0" cy="0"/>
          <a:chOff x="0" y="0"/>
          <a:chExt cx="0" cy="0"/>
        </a:xfrm>
      </p:grpSpPr>
      <p:sp>
        <p:nvSpPr>
          <p:cNvPr id="66" name="Shape 66"/>
          <p:cNvSpPr txBox="1"/>
          <p:nvPr>
            <p:ph type="title"/>
          </p:nvPr>
        </p:nvSpPr>
        <p:spPr>
          <a:xfrm>
            <a:off x="1141411" y="1600200"/>
            <a:ext cx="3549121" cy="1371600"/>
          </a:xfrm>
          <a:prstGeom prst="rect">
            <a:avLst/>
          </a:prstGeom>
          <a:noFill/>
          <a:ln>
            <a:noFill/>
          </a:ln>
        </p:spPr>
        <p:txBody>
          <a:bodyPr anchorCtr="0" anchor="b" bIns="91425" lIns="91425" rIns="91425" wrap="square" tIns="91425"/>
          <a:lstStyle>
            <a:lvl1pPr indent="0" lvl="0" marL="0" marR="0" rtl="0" algn="l">
              <a:spcBef>
                <a:spcPts val="0"/>
              </a:spcBef>
              <a:buClr>
                <a:schemeClr val="lt1"/>
              </a:buClr>
              <a:buSzPct val="100000"/>
              <a:buFont typeface="Calibri"/>
              <a:buNone/>
              <a:defRPr b="0" i="0" sz="24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67" name="Shape 67"/>
          <p:cNvSpPr txBox="1"/>
          <p:nvPr>
            <p:ph idx="1" type="body"/>
          </p:nvPr>
        </p:nvSpPr>
        <p:spPr>
          <a:xfrm>
            <a:off x="5103812" y="609601"/>
            <a:ext cx="5943601" cy="5181600"/>
          </a:xfrm>
          <a:prstGeom prst="rect">
            <a:avLst/>
          </a:prstGeom>
          <a:noFill/>
          <a:ln>
            <a:noFill/>
          </a:ln>
        </p:spPr>
        <p:txBody>
          <a:bodyPr anchorCtr="0" anchor="ctr" bIns="91425" lIns="91425" rIns="91425" wrap="square" tIns="91425"/>
          <a:lstStyle>
            <a:lvl1pPr indent="-158750" lvl="0" marL="285750" marR="0" rtl="0" algn="l">
              <a:spcBef>
                <a:spcPts val="400"/>
              </a:spcBef>
              <a:spcAft>
                <a:spcPts val="600"/>
              </a:spcAft>
              <a:buClr>
                <a:schemeClr val="lt1"/>
              </a:buClr>
              <a:buSzPct val="100000"/>
              <a:buFont typeface="Arial"/>
              <a:buChar char="•"/>
              <a:defRPr b="0" i="0" sz="2000" u="none" cap="small" strike="noStrike">
                <a:solidFill>
                  <a:schemeClr val="lt1"/>
                </a:solidFill>
                <a:latin typeface="Constantia"/>
                <a:ea typeface="Constantia"/>
                <a:cs typeface="Constantia"/>
                <a:sym typeface="Constantia"/>
              </a:defRPr>
            </a:lvl1pPr>
            <a:lvl2pPr indent="-171450" lvl="1" marL="7429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2pPr>
            <a:lvl3pPr indent="-184150" lvl="2" marL="12001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3pPr>
            <a:lvl4pPr indent="-82550" lvl="3" marL="15430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4pPr>
            <a:lvl5pPr indent="-82550" lvl="4" marL="20002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5pPr>
            <a:lvl6pPr indent="-139700" lvl="5" marL="251460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6pPr>
            <a:lvl7pPr indent="-139700" lvl="6" marL="297180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7pPr>
            <a:lvl8pPr indent="-139700" lvl="7" marL="342900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8pPr>
            <a:lvl9pPr indent="-139700" lvl="8" marL="388620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9pPr>
          </a:lstStyle>
          <a:p/>
        </p:txBody>
      </p:sp>
      <p:sp>
        <p:nvSpPr>
          <p:cNvPr id="68" name="Shape 68"/>
          <p:cNvSpPr txBox="1"/>
          <p:nvPr>
            <p:ph idx="2" type="body"/>
          </p:nvPr>
        </p:nvSpPr>
        <p:spPr>
          <a:xfrm>
            <a:off x="1141411" y="2971800"/>
            <a:ext cx="3549121" cy="1828800"/>
          </a:xfrm>
          <a:prstGeom prst="rect">
            <a:avLst/>
          </a:prstGeom>
          <a:noFill/>
          <a:ln>
            <a:noFill/>
          </a:ln>
        </p:spPr>
        <p:txBody>
          <a:bodyPr anchorCtr="0" anchor="ctr" bIns="91425" lIns="91425" rIns="91425" wrap="square" tIns="91425"/>
          <a:lstStyle>
            <a:lvl1pPr indent="0" lvl="0" marL="0" marR="0" rtl="0" algn="l">
              <a:spcBef>
                <a:spcPts val="320"/>
              </a:spcBef>
              <a:spcAft>
                <a:spcPts val="600"/>
              </a:spcAft>
              <a:buClr>
                <a:schemeClr val="lt1"/>
              </a:buClr>
              <a:buSzPct val="100000"/>
              <a:buFont typeface="Arial"/>
              <a:buNone/>
              <a:defRPr b="0" i="0" sz="1600" u="none" cap="small" strike="noStrike">
                <a:solidFill>
                  <a:schemeClr val="lt1"/>
                </a:solidFill>
                <a:latin typeface="Constantia"/>
                <a:ea typeface="Constantia"/>
                <a:cs typeface="Constantia"/>
                <a:sym typeface="Constantia"/>
              </a:defRPr>
            </a:lvl1pPr>
            <a:lvl2pPr indent="0" lvl="1" marL="457200" marR="0" rtl="0" algn="l">
              <a:spcBef>
                <a:spcPts val="240"/>
              </a:spcBef>
              <a:spcAft>
                <a:spcPts val="600"/>
              </a:spcAft>
              <a:buClr>
                <a:schemeClr val="lt1"/>
              </a:buClr>
              <a:buSzPct val="100000"/>
              <a:buFont typeface="Arial"/>
              <a:buNone/>
              <a:defRPr b="0" i="0" sz="1200" u="none" cap="small" strike="noStrike">
                <a:solidFill>
                  <a:schemeClr val="lt1"/>
                </a:solidFill>
                <a:latin typeface="Constantia"/>
                <a:ea typeface="Constantia"/>
                <a:cs typeface="Constantia"/>
                <a:sym typeface="Constantia"/>
              </a:defRPr>
            </a:lvl2pPr>
            <a:lvl3pPr indent="0" lvl="2" marL="914400" marR="0" rtl="0" algn="l">
              <a:spcBef>
                <a:spcPts val="200"/>
              </a:spcBef>
              <a:spcAft>
                <a:spcPts val="600"/>
              </a:spcAft>
              <a:buClr>
                <a:schemeClr val="lt1"/>
              </a:buClr>
              <a:buSzPct val="100000"/>
              <a:buFont typeface="Arial"/>
              <a:buNone/>
              <a:defRPr b="0" i="0" sz="1000" u="none" cap="small" strike="noStrike">
                <a:solidFill>
                  <a:schemeClr val="lt1"/>
                </a:solidFill>
                <a:latin typeface="Constantia"/>
                <a:ea typeface="Constantia"/>
                <a:cs typeface="Constantia"/>
                <a:sym typeface="Constantia"/>
              </a:defRPr>
            </a:lvl3pPr>
            <a:lvl4pPr indent="0" lvl="3" marL="13716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4pPr>
            <a:lvl5pPr indent="0" lvl="4" marL="18288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5pPr>
            <a:lvl6pPr indent="0" lvl="5" marL="22860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6pPr>
            <a:lvl7pPr indent="0" lvl="6" marL="27432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7pPr>
            <a:lvl8pPr indent="0" lvl="7" marL="32004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8pPr>
            <a:lvl9pPr indent="0" lvl="8" marL="3657600" marR="0" rtl="0" algn="l">
              <a:spcBef>
                <a:spcPts val="180"/>
              </a:spcBef>
              <a:spcAft>
                <a:spcPts val="600"/>
              </a:spcAft>
              <a:buClr>
                <a:schemeClr val="lt1"/>
              </a:buClr>
              <a:buSzPct val="100000"/>
              <a:buFont typeface="Arial"/>
              <a:buNone/>
              <a:defRPr b="0" i="0" sz="900" u="none" cap="small" strike="noStrike">
                <a:solidFill>
                  <a:schemeClr val="lt1"/>
                </a:solidFill>
                <a:latin typeface="Constantia"/>
                <a:ea typeface="Constantia"/>
                <a:cs typeface="Constantia"/>
                <a:sym typeface="Constantia"/>
              </a:defRPr>
            </a:lvl9pPr>
          </a:lstStyle>
          <a:p/>
        </p:txBody>
      </p:sp>
      <p:sp>
        <p:nvSpPr>
          <p:cNvPr id="69" name="Shape 69"/>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70" name="Shape 70"/>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71" name="Shape 71"/>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a:solidFill>
                  <a:srgbClr val="BFBFBF"/>
                </a:solidFill>
                <a:latin typeface="Constantia"/>
                <a:ea typeface="Constantia"/>
                <a:cs typeface="Constantia"/>
                <a:sym typeface="Constantia"/>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62626"/>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1141413" y="609600"/>
            <a:ext cx="9905998" cy="1905000"/>
          </a:xfrm>
          <a:prstGeom prst="rect">
            <a:avLst/>
          </a:prstGeom>
          <a:noFill/>
          <a:ln>
            <a:noFill/>
          </a:ln>
        </p:spPr>
        <p:txBody>
          <a:bodyPr anchorCtr="0" anchor="ctr" bIns="91425" lIns="91425" rIns="91425" wrap="square" tIns="91425"/>
          <a:lstStyle>
            <a:lvl1pPr indent="0" lvl="0" marL="0" marR="0" rtl="0" algn="l">
              <a:spcBef>
                <a:spcPts val="0"/>
              </a:spcBef>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11" name="Shape 11"/>
          <p:cNvSpPr txBox="1"/>
          <p:nvPr>
            <p:ph idx="1" type="body"/>
          </p:nvPr>
        </p:nvSpPr>
        <p:spPr>
          <a:xfrm>
            <a:off x="1141413" y="2666999"/>
            <a:ext cx="9905998" cy="3124201"/>
          </a:xfrm>
          <a:prstGeom prst="rect">
            <a:avLst/>
          </a:prstGeom>
          <a:noFill/>
          <a:ln>
            <a:noFill/>
          </a:ln>
        </p:spPr>
        <p:txBody>
          <a:bodyPr anchorCtr="0" anchor="ctr" bIns="91425" lIns="91425" rIns="91425" wrap="square" tIns="91425"/>
          <a:lstStyle>
            <a:lvl1pPr indent="-158750" lvl="0" marL="285750" marR="0" rtl="0" algn="l">
              <a:spcBef>
                <a:spcPts val="400"/>
              </a:spcBef>
              <a:spcAft>
                <a:spcPts val="600"/>
              </a:spcAft>
              <a:buClr>
                <a:schemeClr val="lt1"/>
              </a:buClr>
              <a:buSzPct val="100000"/>
              <a:buFont typeface="Arial"/>
              <a:buChar char="•"/>
              <a:defRPr b="0" i="0" sz="2000" u="none" cap="small" strike="noStrike">
                <a:solidFill>
                  <a:schemeClr val="lt1"/>
                </a:solidFill>
                <a:latin typeface="Constantia"/>
                <a:ea typeface="Constantia"/>
                <a:cs typeface="Constantia"/>
                <a:sym typeface="Constantia"/>
              </a:defRPr>
            </a:lvl1pPr>
            <a:lvl2pPr indent="-171450" lvl="1" marL="742950" marR="0" rtl="0" algn="l">
              <a:spcBef>
                <a:spcPts val="360"/>
              </a:spcBef>
              <a:spcAft>
                <a:spcPts val="600"/>
              </a:spcAft>
              <a:buClr>
                <a:schemeClr val="lt1"/>
              </a:buClr>
              <a:buSzPct val="100000"/>
              <a:buFont typeface="Arial"/>
              <a:buChar char="•"/>
              <a:defRPr b="0" i="0" sz="1800" u="none" cap="small" strike="noStrike">
                <a:solidFill>
                  <a:schemeClr val="lt1"/>
                </a:solidFill>
                <a:latin typeface="Constantia"/>
                <a:ea typeface="Constantia"/>
                <a:cs typeface="Constantia"/>
                <a:sym typeface="Constantia"/>
              </a:defRPr>
            </a:lvl2pPr>
            <a:lvl3pPr indent="-184150" lvl="2" marL="1200150" marR="0" rtl="0" algn="l">
              <a:spcBef>
                <a:spcPts val="320"/>
              </a:spcBef>
              <a:spcAft>
                <a:spcPts val="600"/>
              </a:spcAft>
              <a:buClr>
                <a:schemeClr val="lt1"/>
              </a:buClr>
              <a:buSzPct val="100000"/>
              <a:buFont typeface="Arial"/>
              <a:buChar char="•"/>
              <a:defRPr b="0" i="0" sz="1600" u="none" cap="small" strike="noStrike">
                <a:solidFill>
                  <a:schemeClr val="lt1"/>
                </a:solidFill>
                <a:latin typeface="Constantia"/>
                <a:ea typeface="Constantia"/>
                <a:cs typeface="Constantia"/>
                <a:sym typeface="Constantia"/>
              </a:defRPr>
            </a:lvl3pPr>
            <a:lvl4pPr indent="-82550" lvl="3" marL="15430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4pPr>
            <a:lvl5pPr indent="-82550" lvl="4" marL="2000250" marR="0" rtl="0" algn="l">
              <a:spcBef>
                <a:spcPts val="280"/>
              </a:spcBef>
              <a:spcAft>
                <a:spcPts val="600"/>
              </a:spcAft>
              <a:buClr>
                <a:schemeClr val="lt1"/>
              </a:buClr>
              <a:buSzPct val="100000"/>
              <a:buFont typeface="Arial"/>
              <a:buChar char="•"/>
              <a:defRPr b="0" i="0" sz="1400" u="none" cap="small" strike="noStrike">
                <a:solidFill>
                  <a:schemeClr val="lt1"/>
                </a:solidFill>
                <a:latin typeface="Constantia"/>
                <a:ea typeface="Constantia"/>
                <a:cs typeface="Constantia"/>
                <a:sym typeface="Constantia"/>
              </a:defRPr>
            </a:lvl5pPr>
            <a:lvl6pPr indent="-152400" lvl="5" marL="25146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6pPr>
            <a:lvl7pPr indent="-152400" lvl="6" marL="29718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7pPr>
            <a:lvl8pPr indent="-152400" lvl="7" marL="34290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8pPr>
            <a:lvl9pPr indent="-152400" lvl="8" marL="3886200" marR="0" rtl="0" algn="l">
              <a:spcBef>
                <a:spcPts val="240"/>
              </a:spcBef>
              <a:spcAft>
                <a:spcPts val="600"/>
              </a:spcAft>
              <a:buClr>
                <a:schemeClr val="lt1"/>
              </a:buClr>
              <a:buSzPct val="100000"/>
              <a:buFont typeface="Arial"/>
              <a:buChar char="•"/>
              <a:defRPr b="0" i="0" sz="1200" u="none" cap="small" strike="noStrike">
                <a:solidFill>
                  <a:schemeClr val="lt1"/>
                </a:solidFill>
                <a:latin typeface="Constantia"/>
                <a:ea typeface="Constantia"/>
                <a:cs typeface="Constantia"/>
                <a:sym typeface="Constantia"/>
              </a:defRPr>
            </a:lvl9pPr>
          </a:lstStyle>
          <a:p/>
        </p:txBody>
      </p:sp>
      <p:sp>
        <p:nvSpPr>
          <p:cNvPr id="12" name="Shape 12"/>
          <p:cNvSpPr txBox="1"/>
          <p:nvPr>
            <p:ph idx="10" type="dt"/>
          </p:nvPr>
        </p:nvSpPr>
        <p:spPr>
          <a:xfrm>
            <a:off x="8837612" y="5883275"/>
            <a:ext cx="1600200" cy="365125"/>
          </a:xfrm>
          <a:prstGeom prst="rect">
            <a:avLst/>
          </a:prstGeom>
          <a:noFill/>
          <a:ln>
            <a:noFill/>
          </a:ln>
        </p:spPr>
        <p:txBody>
          <a:bodyPr anchorCtr="0" anchor="ctr" bIns="91425" lIns="91425" rIns="91425" wrap="square" tIns="91425"/>
          <a:lstStyle>
            <a:lvl1pPr indent="0" lvl="0" marL="0" marR="0" rtl="0" algn="r">
              <a:spcBef>
                <a:spcPts val="0"/>
              </a:spcBef>
              <a:buNone/>
              <a:defRPr b="1" i="0" sz="900" u="none" cap="none" strike="noStrike">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3" name="Shape 13"/>
          <p:cNvSpPr txBox="1"/>
          <p:nvPr>
            <p:ph idx="11" type="ftr"/>
          </p:nvPr>
        </p:nvSpPr>
        <p:spPr>
          <a:xfrm>
            <a:off x="1141412" y="5883275"/>
            <a:ext cx="7543800" cy="365125"/>
          </a:xfrm>
          <a:prstGeom prst="rect">
            <a:avLst/>
          </a:prstGeom>
          <a:noFill/>
          <a:ln>
            <a:noFill/>
          </a:ln>
        </p:spPr>
        <p:txBody>
          <a:bodyPr anchorCtr="0" anchor="ctr" bIns="91425" lIns="91425" rIns="91425" wrap="square" tIns="91425"/>
          <a:lstStyle>
            <a:lvl1pPr indent="0" lvl="0" marL="0" marR="0" rtl="0" algn="l">
              <a:spcBef>
                <a:spcPts val="0"/>
              </a:spcBef>
              <a:buNone/>
              <a:defRPr b="1" i="0" sz="900" u="none" cap="none" strike="noStrike">
                <a:solidFill>
                  <a:srgbClr val="BFBFBF"/>
                </a:solidFill>
                <a:latin typeface="Constantia"/>
                <a:ea typeface="Constantia"/>
                <a:cs typeface="Constantia"/>
                <a:sym typeface="Constantia"/>
              </a:defRPr>
            </a:lvl1pPr>
            <a:lvl2pPr indent="0" lvl="1" marL="457200" marR="0" rtl="0" algn="l">
              <a:spcBef>
                <a:spcPts val="0"/>
              </a:spcBef>
              <a:buNone/>
              <a:defRPr b="0" i="0" sz="1800" u="none" cap="none" strike="noStrike">
                <a:solidFill>
                  <a:schemeClr val="lt1"/>
                </a:solidFill>
                <a:latin typeface="Constantia"/>
                <a:ea typeface="Constantia"/>
                <a:cs typeface="Constantia"/>
                <a:sym typeface="Constantia"/>
              </a:defRPr>
            </a:lvl2pPr>
            <a:lvl3pPr indent="0" lvl="2" marL="914400" marR="0" rtl="0" algn="l">
              <a:spcBef>
                <a:spcPts val="0"/>
              </a:spcBef>
              <a:buNone/>
              <a:defRPr b="0" i="0" sz="1800" u="none" cap="none" strike="noStrike">
                <a:solidFill>
                  <a:schemeClr val="lt1"/>
                </a:solidFill>
                <a:latin typeface="Constantia"/>
                <a:ea typeface="Constantia"/>
                <a:cs typeface="Constantia"/>
                <a:sym typeface="Constantia"/>
              </a:defRPr>
            </a:lvl3pPr>
            <a:lvl4pPr indent="0" lvl="3" marL="1371600" marR="0" rtl="0" algn="l">
              <a:spcBef>
                <a:spcPts val="0"/>
              </a:spcBef>
              <a:buNone/>
              <a:defRPr b="0" i="0" sz="1800" u="none" cap="none" strike="noStrike">
                <a:solidFill>
                  <a:schemeClr val="lt1"/>
                </a:solidFill>
                <a:latin typeface="Constantia"/>
                <a:ea typeface="Constantia"/>
                <a:cs typeface="Constantia"/>
                <a:sym typeface="Constantia"/>
              </a:defRPr>
            </a:lvl4pPr>
            <a:lvl5pPr indent="0" lvl="4" marL="1828800" marR="0" rtl="0" algn="l">
              <a:spcBef>
                <a:spcPts val="0"/>
              </a:spcBef>
              <a:buNone/>
              <a:defRPr b="0" i="0" sz="1800" u="none" cap="none" strike="noStrike">
                <a:solidFill>
                  <a:schemeClr val="lt1"/>
                </a:solidFill>
                <a:latin typeface="Constantia"/>
                <a:ea typeface="Constantia"/>
                <a:cs typeface="Constantia"/>
                <a:sym typeface="Constantia"/>
              </a:defRPr>
            </a:lvl5pPr>
            <a:lvl6pPr indent="0" lvl="5" marL="2286000" marR="0" rtl="0" algn="l">
              <a:spcBef>
                <a:spcPts val="0"/>
              </a:spcBef>
              <a:buNone/>
              <a:defRPr b="0" i="0" sz="1800" u="none" cap="none" strike="noStrike">
                <a:solidFill>
                  <a:schemeClr val="lt1"/>
                </a:solidFill>
                <a:latin typeface="Constantia"/>
                <a:ea typeface="Constantia"/>
                <a:cs typeface="Constantia"/>
                <a:sym typeface="Constantia"/>
              </a:defRPr>
            </a:lvl6pPr>
            <a:lvl7pPr indent="0" lvl="6" marL="2743200" marR="0" rtl="0" algn="l">
              <a:spcBef>
                <a:spcPts val="0"/>
              </a:spcBef>
              <a:buNone/>
              <a:defRPr b="0" i="0" sz="1800" u="none" cap="none" strike="noStrike">
                <a:solidFill>
                  <a:schemeClr val="lt1"/>
                </a:solidFill>
                <a:latin typeface="Constantia"/>
                <a:ea typeface="Constantia"/>
                <a:cs typeface="Constantia"/>
                <a:sym typeface="Constantia"/>
              </a:defRPr>
            </a:lvl7pPr>
            <a:lvl8pPr indent="0" lvl="7" marL="3200400" marR="0" rtl="0" algn="l">
              <a:spcBef>
                <a:spcPts val="0"/>
              </a:spcBef>
              <a:buNone/>
              <a:defRPr b="0" i="0" sz="1800" u="none" cap="none" strike="noStrike">
                <a:solidFill>
                  <a:schemeClr val="lt1"/>
                </a:solidFill>
                <a:latin typeface="Constantia"/>
                <a:ea typeface="Constantia"/>
                <a:cs typeface="Constantia"/>
                <a:sym typeface="Constantia"/>
              </a:defRPr>
            </a:lvl8pPr>
            <a:lvl9pPr indent="0" lvl="8" marL="3657600" marR="0" rtl="0" algn="l">
              <a:spcBef>
                <a:spcPts val="0"/>
              </a:spcBef>
              <a:buNone/>
              <a:defRPr b="0" i="0" sz="1800" u="none" cap="none" strike="noStrike">
                <a:solidFill>
                  <a:schemeClr val="lt1"/>
                </a:solidFill>
                <a:latin typeface="Constantia"/>
                <a:ea typeface="Constantia"/>
                <a:cs typeface="Constantia"/>
                <a:sym typeface="Constantia"/>
              </a:defRPr>
            </a:lvl9pPr>
          </a:lstStyle>
          <a:p/>
        </p:txBody>
      </p:sp>
      <p:sp>
        <p:nvSpPr>
          <p:cNvPr id="14" name="Shape 14"/>
          <p:cNvSpPr txBox="1"/>
          <p:nvPr>
            <p:ph idx="12" type="sldNum"/>
          </p:nvPr>
        </p:nvSpPr>
        <p:spPr>
          <a:xfrm>
            <a:off x="10514012" y="5883275"/>
            <a:ext cx="551167"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1" i="0" lang="en-US" sz="900" u="none" cap="none" strike="noStrike">
                <a:solidFill>
                  <a:srgbClr val="BFBFBF"/>
                </a:solidFill>
                <a:latin typeface="Constantia"/>
                <a:ea typeface="Constantia"/>
                <a:cs typeface="Constantia"/>
                <a:sym typeface="Constantia"/>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Shape 133"/>
          <p:cNvSpPr txBox="1"/>
          <p:nvPr>
            <p:ph type="title"/>
          </p:nvPr>
        </p:nvSpPr>
        <p:spPr>
          <a:xfrm>
            <a:off x="1652855" y="1631197"/>
            <a:ext cx="5334001" cy="1371600"/>
          </a:xfrm>
          <a:prstGeom prst="rect">
            <a:avLst/>
          </a:prstGeom>
          <a:noFill/>
          <a:ln>
            <a:noFill/>
          </a:ln>
        </p:spPr>
        <p:txBody>
          <a:bodyPr anchorCtr="0" anchor="b" bIns="45700" lIns="91425" rIns="91425" wrap="square" tIns="45700">
            <a:noAutofit/>
          </a:bodyPr>
          <a:lstStyle/>
          <a:p>
            <a:pPr indent="-177800" lvl="0" marL="0" marR="0" rtl="0" algn="l">
              <a:spcBef>
                <a:spcPts val="0"/>
              </a:spcBef>
              <a:buClr>
                <a:schemeClr val="lt1"/>
              </a:buClr>
              <a:buSzPct val="100000"/>
              <a:buFont typeface="Calibri"/>
              <a:buNone/>
            </a:pPr>
            <a:r>
              <a:rPr b="0" i="0" lang="en-US" sz="2800" u="none" cap="none" strike="noStrike">
                <a:solidFill>
                  <a:schemeClr val="lt1"/>
                </a:solidFill>
                <a:latin typeface="Calibri"/>
                <a:ea typeface="Calibri"/>
                <a:cs typeface="Calibri"/>
                <a:sym typeface="Calibri"/>
              </a:rPr>
              <a:t>TAMPERE GOES AGILE 2017</a:t>
            </a:r>
          </a:p>
        </p:txBody>
      </p:sp>
      <p:pic>
        <p:nvPicPr>
          <p:cNvPr id="134" name="Shape 134"/>
          <p:cNvPicPr preferRelativeResize="0"/>
          <p:nvPr>
            <p:ph idx="2" type="pic"/>
          </p:nvPr>
        </p:nvPicPr>
        <p:blipFill rotWithShape="1">
          <a:blip r:embed="rId3">
            <a:alphaModFix amt="49000"/>
          </a:blip>
          <a:srcRect b="0" l="36592" r="36592" t="0"/>
          <a:stretch/>
        </p:blipFill>
        <p:spPr>
          <a:xfrm>
            <a:off x="7406839" y="-18288"/>
            <a:ext cx="3276599" cy="6903720"/>
          </a:xfrm>
          <a:prstGeom prst="rect">
            <a:avLst/>
          </a:prstGeom>
          <a:noFill/>
          <a:ln cap="flat" cmpd="sng" w="38100">
            <a:solidFill>
              <a:schemeClr val="dk2"/>
            </a:solidFill>
            <a:prstDash val="solid"/>
            <a:round/>
            <a:headEnd len="med" w="med" type="none"/>
            <a:tailEnd len="med" w="med" type="none"/>
          </a:ln>
        </p:spPr>
      </p:pic>
      <p:sp>
        <p:nvSpPr>
          <p:cNvPr id="135" name="Shape 135"/>
          <p:cNvSpPr txBox="1"/>
          <p:nvPr>
            <p:ph idx="1" type="body"/>
          </p:nvPr>
        </p:nvSpPr>
        <p:spPr>
          <a:xfrm>
            <a:off x="1652855" y="3002797"/>
            <a:ext cx="5334001" cy="1828800"/>
          </a:xfrm>
          <a:prstGeom prst="rect">
            <a:avLst/>
          </a:prstGeom>
          <a:noFill/>
          <a:ln>
            <a:noFill/>
          </a:ln>
        </p:spPr>
        <p:txBody>
          <a:bodyPr anchorCtr="0" anchor="ctr" bIns="45700" lIns="91425" rIns="91425" wrap="square" tIns="45700">
            <a:noAutofit/>
          </a:bodyPr>
          <a:lstStyle/>
          <a:p>
            <a:pPr indent="-114300" lvl="0" marL="0" marR="0" rtl="0" algn="l">
              <a:spcBef>
                <a:spcPts val="0"/>
              </a:spcBef>
              <a:spcAft>
                <a:spcPts val="0"/>
              </a:spcAft>
              <a:buClr>
                <a:schemeClr val="lt1"/>
              </a:buClr>
              <a:buSzPct val="100000"/>
              <a:buFont typeface="Arial"/>
              <a:buNone/>
            </a:pPr>
            <a:r>
              <a:rPr b="0" i="0" lang="en-US" sz="1800" u="none" cap="small" strike="noStrike">
                <a:solidFill>
                  <a:schemeClr val="lt1"/>
                </a:solidFill>
                <a:latin typeface="Constantia"/>
                <a:ea typeface="Constantia"/>
                <a:cs typeface="Constantia"/>
                <a:sym typeface="Constantia"/>
              </a:rPr>
              <a:t>But I want the team to be X times faster!</a:t>
            </a:r>
          </a:p>
        </p:txBody>
      </p:sp>
      <p:cxnSp>
        <p:nvCxnSpPr>
          <p:cNvPr id="136" name="Shape 136"/>
          <p:cNvCxnSpPr/>
          <p:nvPr/>
        </p:nvCxnSpPr>
        <p:spPr>
          <a:xfrm>
            <a:off x="1493079" y="3338973"/>
            <a:ext cx="4437530" cy="0"/>
          </a:xfrm>
          <a:prstGeom prst="straightConnector1">
            <a:avLst/>
          </a:prstGeom>
          <a:noFill/>
          <a:ln cap="flat" cmpd="sng" w="34925">
            <a:solidFill>
              <a:schemeClr val="lt1"/>
            </a:solidFill>
            <a:prstDash val="solid"/>
            <a:round/>
            <a:headEnd len="med" w="med" type="none"/>
            <a:tailEnd len="med" w="med" type="none"/>
          </a:ln>
        </p:spPr>
      </p:cxnSp>
      <p:pic>
        <p:nvPicPr>
          <p:cNvPr id="137" name="Shape 137"/>
          <p:cNvPicPr preferRelativeResize="0"/>
          <p:nvPr/>
        </p:nvPicPr>
        <p:blipFill rotWithShape="1">
          <a:blip r:embed="rId4">
            <a:alphaModFix/>
          </a:blip>
          <a:srcRect b="0" l="0" r="0" t="0"/>
          <a:stretch/>
        </p:blipFill>
        <p:spPr>
          <a:xfrm>
            <a:off x="116701" y="128126"/>
            <a:ext cx="476308" cy="476308"/>
          </a:xfrm>
          <a:prstGeom prst="rect">
            <a:avLst/>
          </a:prstGeom>
          <a:noFill/>
          <a:ln>
            <a:noFill/>
          </a:ln>
        </p:spPr>
      </p:pic>
      <p:pic>
        <p:nvPicPr>
          <p:cNvPr id="138" name="Shape 138"/>
          <p:cNvPicPr preferRelativeResize="0"/>
          <p:nvPr/>
        </p:nvPicPr>
        <p:blipFill rotWithShape="1">
          <a:blip r:embed="rId5">
            <a:alphaModFix/>
          </a:blip>
          <a:srcRect b="0" l="0" r="0" t="0"/>
          <a:stretch/>
        </p:blipFill>
        <p:spPr>
          <a:xfrm>
            <a:off x="116701" y="6410809"/>
            <a:ext cx="2226012" cy="32941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Shape 205"/>
          <p:cNvSpPr txBox="1"/>
          <p:nvPr>
            <p:ph type="title"/>
          </p:nvPr>
        </p:nvSpPr>
        <p:spPr>
          <a:xfrm>
            <a:off x="1680674" y="2481466"/>
            <a:ext cx="8686800" cy="1468800"/>
          </a:xfrm>
          <a:prstGeom prst="rect">
            <a:avLst/>
          </a:prstGeom>
          <a:noFill/>
          <a:ln>
            <a:noFill/>
          </a:ln>
        </p:spPr>
        <p:txBody>
          <a:bodyPr anchorCtr="0" anchor="b" bIns="45700" lIns="91425" rIns="91425" wrap="square" tIns="45700">
            <a:noAutofit/>
          </a:bodyPr>
          <a:lstStyle/>
          <a:p>
            <a:pPr indent="-457200" lvl="0" marL="0" marR="0" rtl="0" algn="ctr">
              <a:spcBef>
                <a:spcPts val="0"/>
              </a:spcBef>
              <a:buClr>
                <a:schemeClr val="lt1"/>
              </a:buClr>
              <a:buSzPct val="100000"/>
              <a:buFont typeface="Calibri"/>
              <a:buNone/>
            </a:pPr>
            <a:r>
              <a:rPr b="0" i="0" lang="en-US" sz="7200" u="none" cap="none" strike="noStrike">
                <a:solidFill>
                  <a:schemeClr val="lt1"/>
                </a:solidFill>
                <a:latin typeface="Calibri"/>
                <a:ea typeface="Calibri"/>
                <a:cs typeface="Calibri"/>
                <a:sym typeface="Calibri"/>
              </a:rPr>
              <a:t>MOVE PEOPLE!</a:t>
            </a:r>
          </a:p>
        </p:txBody>
      </p:sp>
      <p:sp>
        <p:nvSpPr>
          <p:cNvPr id="206" name="Shape 206"/>
          <p:cNvSpPr txBox="1"/>
          <p:nvPr>
            <p:ph idx="1" type="body"/>
          </p:nvPr>
        </p:nvSpPr>
        <p:spPr>
          <a:xfrm>
            <a:off x="3185919" y="3666032"/>
            <a:ext cx="5578254" cy="860400"/>
          </a:xfrm>
          <a:prstGeom prst="rect">
            <a:avLst/>
          </a:prstGeom>
          <a:noFill/>
          <a:ln>
            <a:noFill/>
          </a:ln>
        </p:spPr>
        <p:txBody>
          <a:bodyPr anchorCtr="0" anchor="t" bIns="45700" lIns="91425" rIns="91425" wrap="square" tIns="45700">
            <a:noAutofit/>
          </a:bodyPr>
          <a:lstStyle/>
          <a:p>
            <a:pPr indent="-88900" lvl="0" marL="0" marR="0" rtl="0" algn="l">
              <a:spcBef>
                <a:spcPts val="0"/>
              </a:spcBef>
              <a:spcAft>
                <a:spcPts val="0"/>
              </a:spcAft>
              <a:buClr>
                <a:schemeClr val="lt1"/>
              </a:buClr>
              <a:buSzPct val="100000"/>
              <a:buFont typeface="Arial"/>
              <a:buNone/>
            </a:pPr>
            <a:r>
              <a:rPr b="0" i="0" lang="en-US" sz="1400" u="none" cap="small" strike="noStrike">
                <a:solidFill>
                  <a:schemeClr val="lt1"/>
                </a:solidFill>
                <a:latin typeface="Constantia"/>
                <a:ea typeface="Constantia"/>
                <a:cs typeface="Constantia"/>
                <a:sym typeface="Constantia"/>
              </a:rPr>
              <a:t>Get people attending, learning and involved.</a:t>
            </a:r>
          </a:p>
          <a:p>
            <a:pPr indent="-127000" lvl="0" marL="0" marR="0" rtl="0" algn="l">
              <a:spcBef>
                <a:spcPts val="1000"/>
              </a:spcBef>
              <a:spcAft>
                <a:spcPts val="0"/>
              </a:spcAft>
              <a:buClr>
                <a:schemeClr val="lt1"/>
              </a:buClr>
              <a:buSzPct val="100000"/>
              <a:buFont typeface="Arial"/>
              <a:buNone/>
            </a:pPr>
            <a:r>
              <a:t/>
            </a:r>
            <a:endParaRPr b="0" i="0" sz="2000" u="none" cap="small" strike="noStrike">
              <a:solidFill>
                <a:schemeClr val="lt1"/>
              </a:solidFill>
              <a:latin typeface="Constantia"/>
              <a:ea typeface="Constantia"/>
              <a:cs typeface="Constantia"/>
              <a:sym typeface="Constant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Shape 212"/>
          <p:cNvSpPr txBox="1"/>
          <p:nvPr>
            <p:ph type="title"/>
          </p:nvPr>
        </p:nvSpPr>
        <p:spPr>
          <a:xfrm>
            <a:off x="1680674" y="2481466"/>
            <a:ext cx="8686800" cy="1468800"/>
          </a:xfrm>
          <a:prstGeom prst="rect">
            <a:avLst/>
          </a:prstGeom>
          <a:noFill/>
          <a:ln>
            <a:noFill/>
          </a:ln>
        </p:spPr>
        <p:txBody>
          <a:bodyPr anchorCtr="0" anchor="b" bIns="45700" lIns="91425" rIns="91425" wrap="square" tIns="45700">
            <a:noAutofit/>
          </a:bodyPr>
          <a:lstStyle/>
          <a:p>
            <a:pPr indent="-457200" lvl="0" marL="0" marR="0" rtl="0" algn="ctr">
              <a:spcBef>
                <a:spcPts val="0"/>
              </a:spcBef>
              <a:buClr>
                <a:schemeClr val="lt1"/>
              </a:buClr>
              <a:buSzPct val="100000"/>
              <a:buFont typeface="Calibri"/>
              <a:buNone/>
            </a:pPr>
            <a:r>
              <a:rPr b="0" i="0" lang="en-US" sz="7200" u="none" cap="none" strike="noStrike">
                <a:solidFill>
                  <a:schemeClr val="lt1"/>
                </a:solidFill>
                <a:latin typeface="Calibri"/>
                <a:ea typeface="Calibri"/>
                <a:cs typeface="Calibri"/>
                <a:sym typeface="Calibri"/>
              </a:rPr>
              <a:t>KNOW YOUR BASICS</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Shape 218"/>
          <p:cNvSpPr txBox="1"/>
          <p:nvPr>
            <p:ph type="title"/>
          </p:nvPr>
        </p:nvSpPr>
        <p:spPr>
          <a:xfrm>
            <a:off x="1680673" y="2912704"/>
            <a:ext cx="8954502" cy="1468800"/>
          </a:xfrm>
          <a:prstGeom prst="rect">
            <a:avLst/>
          </a:prstGeom>
          <a:noFill/>
          <a:ln>
            <a:noFill/>
          </a:ln>
        </p:spPr>
        <p:txBody>
          <a:bodyPr anchorCtr="0" anchor="b" bIns="45700" lIns="91425" rIns="91425" wrap="square" tIns="45700">
            <a:noAutofit/>
          </a:bodyPr>
          <a:lstStyle/>
          <a:p>
            <a:pPr indent="-411480" lvl="0" marL="0" marR="0" rtl="0" algn="ctr">
              <a:spcBef>
                <a:spcPts val="0"/>
              </a:spcBef>
              <a:buClr>
                <a:schemeClr val="lt1"/>
              </a:buClr>
              <a:buSzPct val="99692"/>
              <a:buFont typeface="Calibri"/>
              <a:buNone/>
            </a:pPr>
            <a:r>
              <a:rPr b="0" i="0" lang="en-US" sz="6480" u="none" cap="none" strike="noStrike">
                <a:solidFill>
                  <a:schemeClr val="lt1"/>
                </a:solidFill>
                <a:latin typeface="Calibri"/>
                <a:ea typeface="Calibri"/>
                <a:cs typeface="Calibri"/>
                <a:sym typeface="Calibri"/>
              </a:rPr>
              <a:t>LESSONS LEARNED?</a:t>
            </a:r>
            <a:br>
              <a:rPr b="0" i="0" lang="en-US" sz="6480" u="none" cap="none" strike="noStrike">
                <a:solidFill>
                  <a:schemeClr val="lt1"/>
                </a:solidFill>
                <a:latin typeface="Calibri"/>
                <a:ea typeface="Calibri"/>
                <a:cs typeface="Calibri"/>
                <a:sym typeface="Calibri"/>
              </a:rPr>
            </a:br>
            <a:r>
              <a:rPr b="0" i="0" lang="en-US" sz="6480" u="none" cap="none" strike="noStrike">
                <a:solidFill>
                  <a:schemeClr val="lt1"/>
                </a:solidFill>
                <a:latin typeface="Calibri"/>
                <a:ea typeface="Calibri"/>
                <a:cs typeface="Calibri"/>
                <a:sym typeface="Calibri"/>
              </a:rPr>
              <a:t>THE ACTUAL TAKE AWAY?</a:t>
            </a:r>
          </a:p>
        </p:txBody>
      </p:sp>
      <p:sp>
        <p:nvSpPr>
          <p:cNvPr id="219" name="Shape 219"/>
          <p:cNvSpPr txBox="1"/>
          <p:nvPr/>
        </p:nvSpPr>
        <p:spPr>
          <a:xfrm>
            <a:off x="9931791" y="3277772"/>
            <a:ext cx="184731" cy="369332"/>
          </a:xfrm>
          <a:prstGeom prst="rect">
            <a:avLst/>
          </a:prstGeom>
          <a:noFill/>
          <a:ln>
            <a:noFill/>
          </a:ln>
        </p:spPr>
        <p:txBody>
          <a:bodyPr anchorCtr="0" anchor="t" bIns="45700" lIns="91425" rIns="91425" wrap="square" tIns="45700">
            <a:noAutofit/>
          </a:bodyPr>
          <a:lstStyle/>
          <a:p>
            <a:pPr indent="0" lvl="0" marL="0" marR="0" rtl="0" algn="l">
              <a:spcBef>
                <a:spcPts val="0"/>
              </a:spcBef>
              <a:buNone/>
            </a:pPr>
            <a:r>
              <a:t/>
            </a:r>
            <a:endParaRPr sz="1800">
              <a:solidFill>
                <a:schemeClr val="lt1"/>
              </a:solidFill>
              <a:latin typeface="Constantia"/>
              <a:ea typeface="Constantia"/>
              <a:cs typeface="Constantia"/>
              <a:sym typeface="Constant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3">
            <a:alphaModFix/>
          </a:blip>
          <a:stretch>
            <a:fillRect b="0" l="0" r="0" t="0"/>
          </a:stretch>
        </a:blipFill>
      </p:bgPr>
    </p:bg>
    <p:spTree>
      <p:nvGrpSpPr>
        <p:cNvPr id="224" name="Shape 224"/>
        <p:cNvGrpSpPr/>
        <p:nvPr/>
      </p:nvGrpSpPr>
      <p:grpSpPr>
        <a:xfrm>
          <a:off x="0" y="0"/>
          <a:ext cx="0" cy="0"/>
          <a:chOff x="0" y="0"/>
          <a:chExt cx="0" cy="0"/>
        </a:xfrm>
      </p:grpSpPr>
      <p:sp>
        <p:nvSpPr>
          <p:cNvPr id="225" name="Shape 225"/>
          <p:cNvSpPr txBox="1"/>
          <p:nvPr>
            <p:ph type="title"/>
          </p:nvPr>
        </p:nvSpPr>
        <p:spPr>
          <a:xfrm>
            <a:off x="1694742" y="2945700"/>
            <a:ext cx="8686800" cy="1468800"/>
          </a:xfrm>
          <a:prstGeom prst="rect">
            <a:avLst/>
          </a:prstGeom>
          <a:noFill/>
          <a:ln>
            <a:noFill/>
          </a:ln>
        </p:spPr>
        <p:txBody>
          <a:bodyPr anchorCtr="0" anchor="b" bIns="45700" lIns="91425" rIns="91425" wrap="square" tIns="45700">
            <a:noAutofit/>
          </a:bodyPr>
          <a:lstStyle/>
          <a:p>
            <a:pPr indent="-411480" lvl="0" marL="0" marR="0" rtl="0" algn="ctr">
              <a:spcBef>
                <a:spcPts val="0"/>
              </a:spcBef>
              <a:buClr>
                <a:schemeClr val="lt1"/>
              </a:buClr>
              <a:buSzPct val="99692"/>
              <a:buFont typeface="Calibri"/>
              <a:buNone/>
            </a:pPr>
            <a:r>
              <a:rPr b="0" i="0" lang="en-US" sz="6480" u="none" cap="none" strike="noStrike">
                <a:solidFill>
                  <a:schemeClr val="lt1"/>
                </a:solidFill>
                <a:latin typeface="Calibri"/>
                <a:ea typeface="Calibri"/>
                <a:cs typeface="Calibri"/>
                <a:sym typeface="Calibri"/>
              </a:rPr>
              <a:t>THANK YOU!</a:t>
            </a:r>
            <a:br>
              <a:rPr b="0" i="0" lang="en-US" sz="6480" u="none" cap="none" strike="noStrike">
                <a:solidFill>
                  <a:schemeClr val="lt1"/>
                </a:solidFill>
                <a:latin typeface="Calibri"/>
                <a:ea typeface="Calibri"/>
                <a:cs typeface="Calibri"/>
                <a:sym typeface="Calibri"/>
              </a:rPr>
            </a:br>
            <a:r>
              <a:rPr b="0" i="0" lang="en-US" sz="6480" u="none" cap="none" strike="noStrike">
                <a:solidFill>
                  <a:schemeClr val="lt1"/>
                </a:solidFill>
                <a:latin typeface="Calibri"/>
                <a:ea typeface="Calibri"/>
                <a:cs typeface="Calibri"/>
                <a:sym typeface="Calibri"/>
              </a:rPr>
              <a:t>@MIKATURUNEN</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Shape 144"/>
          <p:cNvSpPr txBox="1"/>
          <p:nvPr>
            <p:ph type="title"/>
          </p:nvPr>
        </p:nvSpPr>
        <p:spPr>
          <a:xfrm>
            <a:off x="1141413" y="609600"/>
            <a:ext cx="9905998" cy="640976"/>
          </a:xfrm>
          <a:prstGeom prst="rect">
            <a:avLst/>
          </a:prstGeom>
          <a:noFill/>
          <a:ln>
            <a:noFill/>
          </a:ln>
        </p:spPr>
        <p:txBody>
          <a:bodyPr anchorCtr="0" anchor="ctr" bIns="45700" lIns="91425" rIns="91425" wrap="square" tIns="45700">
            <a:noAutofit/>
          </a:bodyPr>
          <a:lstStyle/>
          <a:p>
            <a:pPr indent="-203200" lvl="0" marL="0" marR="0" rtl="0" algn="l">
              <a:spcBef>
                <a:spcPts val="0"/>
              </a:spcBef>
              <a:buClr>
                <a:schemeClr val="lt1"/>
              </a:buClr>
              <a:buSzPct val="100000"/>
              <a:buFont typeface="Calibri"/>
              <a:buNone/>
            </a:pPr>
            <a:r>
              <a:rPr b="0" i="0" lang="en-US" sz="3200" u="none" cap="none" strike="noStrike">
                <a:solidFill>
                  <a:schemeClr val="lt1"/>
                </a:solidFill>
                <a:latin typeface="Calibri"/>
                <a:ea typeface="Calibri"/>
                <a:cs typeface="Calibri"/>
                <a:sym typeface="Calibri"/>
              </a:rPr>
              <a:t>WHO, ME?</a:t>
            </a:r>
          </a:p>
        </p:txBody>
      </p:sp>
      <p:sp>
        <p:nvSpPr>
          <p:cNvPr id="145" name="Shape 145"/>
          <p:cNvSpPr txBox="1"/>
          <p:nvPr>
            <p:ph idx="1" type="body"/>
          </p:nvPr>
        </p:nvSpPr>
        <p:spPr>
          <a:xfrm>
            <a:off x="1141413" y="1479177"/>
            <a:ext cx="9905998" cy="4312024"/>
          </a:xfrm>
          <a:prstGeom prst="rect">
            <a:avLst/>
          </a:prstGeom>
          <a:noFill/>
          <a:ln>
            <a:noFill/>
          </a:ln>
        </p:spPr>
        <p:txBody>
          <a:bodyPr anchorCtr="0" anchor="ctr" bIns="45700" lIns="91425" rIns="91425" wrap="square" tIns="45700">
            <a:noAutofit/>
          </a:bodyPr>
          <a:lstStyle/>
          <a:p>
            <a:pPr indent="-285750" lvl="0" marL="285750" marR="0" rtl="0" algn="l">
              <a:spcBef>
                <a:spcPts val="0"/>
              </a:spcBef>
              <a:spcAft>
                <a:spcPts val="0"/>
              </a:spcAft>
              <a:buClr>
                <a:schemeClr val="lt1"/>
              </a:buClr>
              <a:buSzPct val="100000"/>
              <a:buFont typeface="Arial"/>
              <a:buChar char="•"/>
            </a:pPr>
            <a:r>
              <a:rPr b="0" i="0" lang="en-US" sz="2000" u="none" cap="small" strike="noStrike">
                <a:solidFill>
                  <a:schemeClr val="lt1"/>
                </a:solidFill>
                <a:latin typeface="Constantia"/>
                <a:ea typeface="Constantia"/>
                <a:cs typeface="Constantia"/>
                <a:sym typeface="Constantia"/>
              </a:rPr>
              <a:t>Mika Turunen- @mikaturunen</a:t>
            </a:r>
          </a:p>
          <a:p>
            <a:pPr indent="-285750" lvl="0" marL="285750" marR="0" rtl="0" algn="l">
              <a:spcBef>
                <a:spcPts val="1000"/>
              </a:spcBef>
              <a:spcAft>
                <a:spcPts val="0"/>
              </a:spcAft>
              <a:buClr>
                <a:schemeClr val="lt1"/>
              </a:buClr>
              <a:buSzPct val="100000"/>
              <a:buFont typeface="Arial"/>
              <a:buChar char="•"/>
            </a:pPr>
            <a:r>
              <a:rPr b="0" i="0" lang="en-US" sz="2000" u="none" cap="small" strike="noStrike">
                <a:solidFill>
                  <a:schemeClr val="lt1"/>
                </a:solidFill>
                <a:latin typeface="Constantia"/>
                <a:ea typeface="Constantia"/>
                <a:cs typeface="Constantia"/>
                <a:sym typeface="Constantia"/>
              </a:rPr>
              <a:t>CTO – Checkout Finland Oy</a:t>
            </a:r>
          </a:p>
          <a:p>
            <a:pPr indent="-285750" lvl="0" marL="285750" marR="0" rtl="0" algn="l">
              <a:spcBef>
                <a:spcPts val="1000"/>
              </a:spcBef>
              <a:spcAft>
                <a:spcPts val="0"/>
              </a:spcAft>
              <a:buClr>
                <a:schemeClr val="lt1"/>
              </a:buClr>
              <a:buSzPct val="100000"/>
              <a:buFont typeface="Arial"/>
              <a:buChar char="•"/>
            </a:pPr>
            <a:r>
              <a:rPr b="0" i="0" lang="en-US" sz="2000" u="none" cap="small" strike="noStrike">
                <a:solidFill>
                  <a:schemeClr val="lt1"/>
                </a:solidFill>
                <a:latin typeface="Constantia"/>
                <a:ea typeface="Constantia"/>
                <a:cs typeface="Constantia"/>
                <a:sym typeface="Constantia"/>
              </a:rPr>
              <a:t>Team lead by day, architect and a developer by night.</a:t>
            </a:r>
          </a:p>
          <a:p>
            <a:pPr indent="-285750" lvl="0" marL="285750" marR="0" rtl="0" algn="l">
              <a:spcBef>
                <a:spcPts val="1000"/>
              </a:spcBef>
              <a:spcAft>
                <a:spcPts val="0"/>
              </a:spcAft>
              <a:buClr>
                <a:schemeClr val="lt1"/>
              </a:buClr>
              <a:buSzPct val="100000"/>
              <a:buFont typeface="Arial"/>
              <a:buNone/>
            </a:pPr>
            <a:r>
              <a:t/>
            </a:r>
            <a:endParaRPr b="0" i="0" sz="2000" u="none" cap="small" strike="noStrike">
              <a:solidFill>
                <a:schemeClr val="lt1"/>
              </a:solidFill>
              <a:latin typeface="Constantia"/>
              <a:ea typeface="Constantia"/>
              <a:cs typeface="Constantia"/>
              <a:sym typeface="Constantia"/>
            </a:endParaRPr>
          </a:p>
          <a:p>
            <a:pPr indent="-285750" lvl="0" marL="285750" marR="0" rtl="0" algn="l">
              <a:spcBef>
                <a:spcPts val="1000"/>
              </a:spcBef>
              <a:spcAft>
                <a:spcPts val="0"/>
              </a:spcAft>
              <a:buClr>
                <a:schemeClr val="lt1"/>
              </a:buClr>
              <a:buSzPct val="100000"/>
              <a:buFont typeface="Arial"/>
              <a:buNone/>
            </a:pPr>
            <a:r>
              <a:t/>
            </a:r>
            <a:endParaRPr b="0" i="0" sz="2000" u="none" cap="small" strike="noStrike">
              <a:solidFill>
                <a:schemeClr val="lt1"/>
              </a:solidFill>
              <a:latin typeface="Constantia"/>
              <a:ea typeface="Constantia"/>
              <a:cs typeface="Constantia"/>
              <a:sym typeface="Constantia"/>
            </a:endParaRPr>
          </a:p>
          <a:p>
            <a:pPr indent="-285750" lvl="0" marL="285750" marR="0" rtl="0" algn="l">
              <a:spcBef>
                <a:spcPts val="1000"/>
              </a:spcBef>
              <a:spcAft>
                <a:spcPts val="0"/>
              </a:spcAft>
              <a:buClr>
                <a:schemeClr val="lt1"/>
              </a:buClr>
              <a:buSzPct val="100000"/>
              <a:buFont typeface="Arial"/>
              <a:buNone/>
            </a:pPr>
            <a:r>
              <a:t/>
            </a:r>
            <a:endParaRPr b="0" i="0" sz="2000" u="none" cap="small" strike="noStrike">
              <a:solidFill>
                <a:schemeClr val="lt1"/>
              </a:solidFill>
              <a:latin typeface="Constantia"/>
              <a:ea typeface="Constantia"/>
              <a:cs typeface="Constantia"/>
              <a:sym typeface="Constantia"/>
            </a:endParaRPr>
          </a:p>
          <a:p>
            <a:pPr indent="-285750" lvl="0" marL="285750" marR="0" rtl="0" algn="l">
              <a:spcBef>
                <a:spcPts val="1000"/>
              </a:spcBef>
              <a:spcAft>
                <a:spcPts val="0"/>
              </a:spcAft>
              <a:buClr>
                <a:schemeClr val="lt1"/>
              </a:buClr>
              <a:buSzPct val="100000"/>
              <a:buFont typeface="Arial"/>
              <a:buNone/>
            </a:pPr>
            <a:r>
              <a:t/>
            </a:r>
            <a:endParaRPr b="0" i="0" sz="2000" u="none" cap="small" strike="noStrike">
              <a:solidFill>
                <a:schemeClr val="lt1"/>
              </a:solidFill>
              <a:latin typeface="Constantia"/>
              <a:ea typeface="Constantia"/>
              <a:cs typeface="Constantia"/>
              <a:sym typeface="Constantia"/>
            </a:endParaRPr>
          </a:p>
          <a:p>
            <a:pPr indent="-285750" lvl="0" marL="285750" marR="0" rtl="0" algn="l">
              <a:spcBef>
                <a:spcPts val="1000"/>
              </a:spcBef>
              <a:spcAft>
                <a:spcPts val="0"/>
              </a:spcAft>
              <a:buClr>
                <a:schemeClr val="lt1"/>
              </a:buClr>
              <a:buSzPct val="100000"/>
              <a:buFont typeface="Arial"/>
              <a:buChar char="•"/>
            </a:pPr>
            <a:r>
              <a:rPr b="0" i="0" lang="en-US" sz="2000" u="none" cap="small" strike="noStrike">
                <a:solidFill>
                  <a:schemeClr val="lt1"/>
                </a:solidFill>
                <a:latin typeface="Constantia"/>
                <a:ea typeface="Constantia"/>
                <a:cs typeface="Constantia"/>
                <a:sym typeface="Constantia"/>
              </a:rPr>
              <a:t>Come say hi after this ☺ </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3">
            <a:alphaModFix/>
          </a:blip>
          <a:stretch>
            <a:fillRect b="-8998" l="0" r="0" t="-8999"/>
          </a:stretch>
        </a:blipFill>
      </p:bgPr>
    </p:bg>
    <p:spTree>
      <p:nvGrpSpPr>
        <p:cNvPr id="150" name="Shape 150"/>
        <p:cNvGrpSpPr/>
        <p:nvPr/>
      </p:nvGrpSpPr>
      <p:grpSpPr>
        <a:xfrm>
          <a:off x="0" y="0"/>
          <a:ext cx="0" cy="0"/>
          <a:chOff x="0" y="0"/>
          <a:chExt cx="0" cy="0"/>
        </a:xfrm>
      </p:grpSpPr>
      <p:sp>
        <p:nvSpPr>
          <p:cNvPr id="151" name="Shape 151"/>
          <p:cNvSpPr txBox="1"/>
          <p:nvPr>
            <p:ph type="title"/>
          </p:nvPr>
        </p:nvSpPr>
        <p:spPr>
          <a:xfrm>
            <a:off x="2578836" y="2504981"/>
            <a:ext cx="6756305" cy="2233816"/>
          </a:xfrm>
          <a:prstGeom prst="rect">
            <a:avLst/>
          </a:prstGeom>
          <a:noFill/>
          <a:ln>
            <a:noFill/>
          </a:ln>
          <a:effectLst>
            <a:outerShdw blurRad="50800" rotWithShape="0" algn="tl" dir="2700000" dist="76200">
              <a:srgbClr val="000000">
                <a:alpha val="40000"/>
              </a:srgbClr>
            </a:outerShdw>
          </a:effectLst>
        </p:spPr>
        <p:txBody>
          <a:bodyPr anchorCtr="0" anchor="b" bIns="45700" lIns="91425" rIns="91425" wrap="square" tIns="45700">
            <a:noAutofit/>
          </a:bodyPr>
          <a:lstStyle/>
          <a:p>
            <a:pPr indent="-304800" lvl="0" marL="0" marR="0" rtl="0" algn="l">
              <a:spcBef>
                <a:spcPts val="0"/>
              </a:spcBef>
              <a:buClr>
                <a:schemeClr val="lt1"/>
              </a:buClr>
              <a:buSzPct val="100000"/>
              <a:buFont typeface="Calibri"/>
              <a:buNone/>
            </a:pPr>
            <a:r>
              <a:rPr b="0" i="0" lang="en-US" sz="4800" u="none" cap="none" strike="noStrike">
                <a:solidFill>
                  <a:schemeClr val="lt1"/>
                </a:solidFill>
                <a:latin typeface="Calibri"/>
                <a:ea typeface="Calibri"/>
                <a:cs typeface="Calibri"/>
                <a:sym typeface="Calibri"/>
              </a:rPr>
              <a:t>STORY REPEATS ITSELF, THE WAY IT HAPPENS CHANGES.</a:t>
            </a:r>
          </a:p>
        </p:txBody>
      </p:sp>
      <p:sp>
        <p:nvSpPr>
          <p:cNvPr id="152" name="Shape 152"/>
          <p:cNvSpPr txBox="1"/>
          <p:nvPr>
            <p:ph idx="1" type="body"/>
          </p:nvPr>
        </p:nvSpPr>
        <p:spPr>
          <a:xfrm>
            <a:off x="-122280" y="6567435"/>
            <a:ext cx="10611093" cy="290565"/>
          </a:xfrm>
          <a:prstGeom prst="rect">
            <a:avLst/>
          </a:prstGeom>
          <a:noFill/>
          <a:ln>
            <a:noFill/>
          </a:ln>
          <a:effectLst>
            <a:outerShdw blurRad="50800" rotWithShape="0" algn="tl" dir="2700000" dist="76200">
              <a:srgbClr val="000000">
                <a:alpha val="40000"/>
              </a:srgbClr>
            </a:outerShdw>
          </a:effectLst>
        </p:spPr>
        <p:txBody>
          <a:bodyPr anchorCtr="0" anchor="t" bIns="45700" lIns="91425" rIns="91425" wrap="square" tIns="45700">
            <a:noAutofit/>
          </a:bodyPr>
          <a:lstStyle/>
          <a:p>
            <a:pPr indent="-88900" lvl="0" marL="0" marR="0" rtl="0" algn="r">
              <a:lnSpc>
                <a:spcPct val="90000"/>
              </a:lnSpc>
              <a:spcBef>
                <a:spcPts val="0"/>
              </a:spcBef>
              <a:spcAft>
                <a:spcPts val="0"/>
              </a:spcAft>
              <a:buClr>
                <a:schemeClr val="lt1"/>
              </a:buClr>
              <a:buSzPct val="100000"/>
              <a:buFont typeface="Arial"/>
              <a:buNone/>
            </a:pPr>
            <a:r>
              <a:rPr b="0" i="0" lang="en-US" sz="1400" u="none" cap="small" strike="noStrike">
                <a:solidFill>
                  <a:schemeClr val="lt1"/>
                </a:solidFill>
                <a:latin typeface="Constantia"/>
                <a:ea typeface="Constantia"/>
                <a:cs typeface="Constantia"/>
                <a:sym typeface="Constantia"/>
              </a:rPr>
              <a:t>* If you don’t like the content, you should at least like the images. Don’t worry, cat people are catered too.</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3">
            <a:alphaModFix/>
          </a:blip>
          <a:stretch>
            <a:fillRect b="-4998" l="0" r="0" t="-4999"/>
          </a:stretch>
        </a:blipFill>
      </p:bgPr>
    </p:bg>
    <p:spTree>
      <p:nvGrpSpPr>
        <p:cNvPr id="157" name="Shape 157"/>
        <p:cNvGrpSpPr/>
        <p:nvPr/>
      </p:nvGrpSpPr>
      <p:grpSpPr>
        <a:xfrm>
          <a:off x="0" y="0"/>
          <a:ext cx="0" cy="0"/>
          <a:chOff x="0" y="0"/>
          <a:chExt cx="0" cy="0"/>
        </a:xfrm>
      </p:grpSpPr>
      <p:sp>
        <p:nvSpPr>
          <p:cNvPr id="158" name="Shape 158"/>
          <p:cNvSpPr txBox="1"/>
          <p:nvPr>
            <p:ph type="title"/>
          </p:nvPr>
        </p:nvSpPr>
        <p:spPr>
          <a:xfrm>
            <a:off x="2578836" y="2504981"/>
            <a:ext cx="6756305" cy="2233816"/>
          </a:xfrm>
          <a:prstGeom prst="rect">
            <a:avLst/>
          </a:prstGeom>
          <a:noFill/>
          <a:ln>
            <a:noFill/>
          </a:ln>
          <a:effectLst>
            <a:outerShdw blurRad="50800" rotWithShape="0" algn="tl" dir="2700000" dist="76200">
              <a:srgbClr val="000000">
                <a:alpha val="40000"/>
              </a:srgbClr>
            </a:outerShdw>
          </a:effectLst>
        </p:spPr>
        <p:txBody>
          <a:bodyPr anchorCtr="0" anchor="b" bIns="45700" lIns="91425" rIns="91425" wrap="square" tIns="45700">
            <a:noAutofit/>
          </a:bodyPr>
          <a:lstStyle/>
          <a:p>
            <a:pPr indent="-304800" lvl="0" marL="0" marR="0" rtl="0" algn="l">
              <a:spcBef>
                <a:spcPts val="0"/>
              </a:spcBef>
              <a:buClr>
                <a:schemeClr val="lt1"/>
              </a:buClr>
              <a:buSzPct val="100000"/>
              <a:buFont typeface="Calibri"/>
              <a:buNone/>
            </a:pPr>
            <a:r>
              <a:rPr b="0" i="0" lang="en-US" sz="4800" u="none" cap="none" strike="noStrike">
                <a:solidFill>
                  <a:schemeClr val="lt1"/>
                </a:solidFill>
                <a:latin typeface="Calibri"/>
                <a:ea typeface="Calibri"/>
                <a:cs typeface="Calibri"/>
                <a:sym typeface="Calibri"/>
              </a:rPr>
              <a:t>THE TEAM.</a:t>
            </a:r>
            <a:br>
              <a:rPr b="0" i="0" lang="en-US" sz="4800" u="none" cap="none" strike="noStrike">
                <a:solidFill>
                  <a:schemeClr val="lt1"/>
                </a:solidFill>
                <a:latin typeface="Calibri"/>
                <a:ea typeface="Calibri"/>
                <a:cs typeface="Calibri"/>
                <a:sym typeface="Calibri"/>
              </a:rPr>
            </a:br>
            <a:r>
              <a:rPr b="0" i="0" lang="en-US" sz="4800" u="none" cap="none" strike="noStrike">
                <a:solidFill>
                  <a:schemeClr val="lt1"/>
                </a:solidFill>
                <a:latin typeface="Calibri"/>
                <a:ea typeface="Calibri"/>
                <a:cs typeface="Calibri"/>
                <a:sym typeface="Calibri"/>
              </a:rPr>
              <a:t>SE7EN PEOPLE </a:t>
            </a:r>
            <a:br>
              <a:rPr b="0" i="0" lang="en-US" sz="4800" u="none" cap="none" strike="noStrike">
                <a:solidFill>
                  <a:schemeClr val="lt1"/>
                </a:solidFill>
                <a:latin typeface="Calibri"/>
                <a:ea typeface="Calibri"/>
                <a:cs typeface="Calibri"/>
                <a:sym typeface="Calibri"/>
              </a:rPr>
            </a:br>
            <a:r>
              <a:rPr b="0" i="0" lang="en-US" sz="4800" u="none" cap="none" strike="noStrike">
                <a:solidFill>
                  <a:schemeClr val="lt1"/>
                </a:solidFill>
                <a:latin typeface="Calibri"/>
                <a:ea typeface="Calibri"/>
                <a:cs typeface="Calibri"/>
                <a:sym typeface="Calibri"/>
              </a:rPr>
              <a:t>STUCK IN A LIMBO.</a:t>
            </a:r>
          </a:p>
        </p:txBody>
      </p:sp>
      <p:sp>
        <p:nvSpPr>
          <p:cNvPr id="159" name="Shape 159"/>
          <p:cNvSpPr txBox="1"/>
          <p:nvPr>
            <p:ph idx="1" type="body"/>
          </p:nvPr>
        </p:nvSpPr>
        <p:spPr>
          <a:xfrm>
            <a:off x="-1275952" y="6567435"/>
            <a:ext cx="10611093" cy="290565"/>
          </a:xfrm>
          <a:prstGeom prst="rect">
            <a:avLst/>
          </a:prstGeom>
          <a:noFill/>
          <a:ln>
            <a:noFill/>
          </a:ln>
          <a:effectLst>
            <a:outerShdw blurRad="50800" rotWithShape="0" algn="tl" dir="2700000" dist="76200">
              <a:srgbClr val="000000">
                <a:alpha val="40000"/>
              </a:srgbClr>
            </a:outerShdw>
          </a:effectLst>
        </p:spPr>
        <p:txBody>
          <a:bodyPr anchorCtr="0" anchor="t" bIns="45700" lIns="91425" rIns="91425" wrap="square" tIns="45700">
            <a:noAutofit/>
          </a:bodyPr>
          <a:lstStyle/>
          <a:p>
            <a:pPr indent="-88900" lvl="0" marL="0" marR="0" rtl="0" algn="r">
              <a:lnSpc>
                <a:spcPct val="90000"/>
              </a:lnSpc>
              <a:spcBef>
                <a:spcPts val="0"/>
              </a:spcBef>
              <a:spcAft>
                <a:spcPts val="0"/>
              </a:spcAft>
              <a:buClr>
                <a:schemeClr val="lt1"/>
              </a:buClr>
              <a:buSzPct val="100000"/>
              <a:buFont typeface="Arial"/>
              <a:buNone/>
            </a:pPr>
            <a:r>
              <a:rPr b="0" i="0" lang="en-US" sz="1400" u="none" cap="small" strike="noStrike">
                <a:solidFill>
                  <a:schemeClr val="lt1"/>
                </a:solidFill>
                <a:latin typeface="Constantia"/>
                <a:ea typeface="Constantia"/>
                <a:cs typeface="Constantia"/>
                <a:sym typeface="Constantia"/>
              </a:rPr>
              <a:t>* see, cats!</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1736945" y="3294513"/>
            <a:ext cx="8686800" cy="1468800"/>
          </a:xfrm>
          <a:prstGeom prst="rect">
            <a:avLst/>
          </a:prstGeom>
          <a:noFill/>
          <a:ln>
            <a:noFill/>
          </a:ln>
        </p:spPr>
        <p:txBody>
          <a:bodyPr anchorCtr="0" anchor="b" bIns="45700" lIns="91425" rIns="91425" wrap="square" tIns="45700">
            <a:noAutofit/>
          </a:bodyPr>
          <a:lstStyle/>
          <a:p>
            <a:pPr indent="-304800" lvl="0" marL="0" marR="0" rtl="0" algn="l">
              <a:spcBef>
                <a:spcPts val="0"/>
              </a:spcBef>
              <a:buClr>
                <a:schemeClr val="lt1"/>
              </a:buClr>
              <a:buSzPct val="100000"/>
              <a:buFont typeface="Calibri"/>
              <a:buNone/>
            </a:pPr>
            <a:r>
              <a:rPr b="0" i="0" lang="en-US" sz="4800" u="none" cap="none" strike="noStrike">
                <a:solidFill>
                  <a:schemeClr val="lt1"/>
                </a:solidFill>
                <a:latin typeface="Calibri"/>
                <a:ea typeface="Calibri"/>
                <a:cs typeface="Calibri"/>
                <a:sym typeface="Calibri"/>
              </a:rPr>
              <a:t>HOW DID THE CHANGE START?</a:t>
            </a:r>
            <a:br>
              <a:rPr b="0" i="0" lang="en-US" sz="4800" u="none" cap="none" strike="noStrike">
                <a:solidFill>
                  <a:schemeClr val="lt1"/>
                </a:solidFill>
                <a:latin typeface="Calibri"/>
                <a:ea typeface="Calibri"/>
                <a:cs typeface="Calibri"/>
                <a:sym typeface="Calibri"/>
              </a:rPr>
            </a:br>
          </a:p>
        </p:txBody>
      </p:sp>
      <p:sp>
        <p:nvSpPr>
          <p:cNvPr id="166" name="Shape 166"/>
          <p:cNvSpPr txBox="1"/>
          <p:nvPr>
            <p:ph idx="1" type="body"/>
          </p:nvPr>
        </p:nvSpPr>
        <p:spPr>
          <a:xfrm>
            <a:off x="1793217" y="3210717"/>
            <a:ext cx="8686801" cy="860400"/>
          </a:xfrm>
          <a:prstGeom prst="rect">
            <a:avLst/>
          </a:prstGeom>
          <a:noFill/>
          <a:ln>
            <a:noFill/>
          </a:ln>
        </p:spPr>
        <p:txBody>
          <a:bodyPr anchorCtr="0" anchor="t" bIns="45700" lIns="91425" rIns="91425" wrap="square" tIns="45700">
            <a:noAutofit/>
          </a:bodyPr>
          <a:lstStyle/>
          <a:p>
            <a:pPr indent="-66675" lvl="0" marL="0" marR="0" rtl="0" algn="l">
              <a:spcBef>
                <a:spcPts val="0"/>
              </a:spcBef>
              <a:spcAft>
                <a:spcPts val="0"/>
              </a:spcAft>
              <a:buClr>
                <a:schemeClr val="lt1"/>
              </a:buClr>
              <a:buSzPct val="95454"/>
              <a:buFont typeface="Arial"/>
              <a:buNone/>
            </a:pPr>
            <a:r>
              <a:rPr b="0" i="0" lang="en-US" sz="1050" u="none" cap="small" strike="noStrike">
                <a:solidFill>
                  <a:schemeClr val="lt1"/>
                </a:solidFill>
                <a:latin typeface="Constantia"/>
                <a:ea typeface="Constantia"/>
                <a:cs typeface="Constantia"/>
                <a:sym typeface="Constantia"/>
              </a:rPr>
              <a:t>I ran out of pictures…</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Shape 172"/>
          <p:cNvSpPr txBox="1"/>
          <p:nvPr>
            <p:ph type="title"/>
          </p:nvPr>
        </p:nvSpPr>
        <p:spPr>
          <a:xfrm>
            <a:off x="1736945" y="3181971"/>
            <a:ext cx="8686800" cy="1468800"/>
          </a:xfrm>
          <a:prstGeom prst="rect">
            <a:avLst/>
          </a:prstGeom>
          <a:noFill/>
          <a:ln>
            <a:noFill/>
          </a:ln>
        </p:spPr>
        <p:txBody>
          <a:bodyPr anchorCtr="0" anchor="b" bIns="45700" lIns="91425" rIns="91425" wrap="square" tIns="45700">
            <a:noAutofit/>
          </a:bodyPr>
          <a:lstStyle/>
          <a:p>
            <a:pPr indent="-304800" lvl="0" marL="0" marR="0" rtl="0" algn="ctr">
              <a:spcBef>
                <a:spcPts val="0"/>
              </a:spcBef>
              <a:buClr>
                <a:schemeClr val="lt1"/>
              </a:buClr>
              <a:buSzPct val="100000"/>
              <a:buFont typeface="Calibri"/>
              <a:buNone/>
            </a:pPr>
            <a:r>
              <a:rPr b="0" i="0" lang="en-US" sz="4800" u="none" cap="none" strike="noStrike">
                <a:solidFill>
                  <a:schemeClr val="lt1"/>
                </a:solidFill>
                <a:latin typeface="Calibri"/>
                <a:ea typeface="Calibri"/>
                <a:cs typeface="Calibri"/>
                <a:sym typeface="Calibri"/>
              </a:rPr>
              <a:t>STEPS TAKEN</a:t>
            </a:r>
            <a:br>
              <a:rPr b="0" i="0" lang="en-US" sz="4800" u="none" cap="none" strike="noStrike">
                <a:solidFill>
                  <a:schemeClr val="lt1"/>
                </a:solidFill>
                <a:latin typeface="Calibri"/>
                <a:ea typeface="Calibri"/>
                <a:cs typeface="Calibri"/>
                <a:sym typeface="Calibri"/>
              </a:rPr>
            </a:br>
          </a:p>
        </p:txBody>
      </p:sp>
      <p:sp>
        <p:nvSpPr>
          <p:cNvPr id="173" name="Shape 173"/>
          <p:cNvSpPr txBox="1"/>
          <p:nvPr/>
        </p:nvSpPr>
        <p:spPr>
          <a:xfrm>
            <a:off x="1505244" y="1561514"/>
            <a:ext cx="1463040" cy="369332"/>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rPr b="0" i="0" lang="en-US" sz="1800" u="none" cap="none" strike="noStrike">
                <a:solidFill>
                  <a:schemeClr val="lt1"/>
                </a:solidFill>
                <a:latin typeface="Constantia"/>
                <a:ea typeface="Constantia"/>
                <a:cs typeface="Constantia"/>
                <a:sym typeface="Constantia"/>
              </a:rPr>
              <a:t>Kanban</a:t>
            </a:r>
          </a:p>
        </p:txBody>
      </p:sp>
      <p:sp>
        <p:nvSpPr>
          <p:cNvPr id="174" name="Shape 174"/>
          <p:cNvSpPr txBox="1"/>
          <p:nvPr/>
        </p:nvSpPr>
        <p:spPr>
          <a:xfrm>
            <a:off x="1736945" y="4035083"/>
            <a:ext cx="1463040" cy="369332"/>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rPr lang="en-US" sz="1800">
                <a:solidFill>
                  <a:schemeClr val="lt1"/>
                </a:solidFill>
                <a:latin typeface="Constantia"/>
                <a:ea typeface="Constantia"/>
                <a:cs typeface="Constantia"/>
                <a:sym typeface="Constantia"/>
              </a:rPr>
              <a:t>Scrum</a:t>
            </a:r>
          </a:p>
        </p:txBody>
      </p:sp>
      <p:sp>
        <p:nvSpPr>
          <p:cNvPr id="175" name="Shape 175"/>
          <p:cNvSpPr txBox="1"/>
          <p:nvPr/>
        </p:nvSpPr>
        <p:spPr>
          <a:xfrm>
            <a:off x="4949484" y="2557975"/>
            <a:ext cx="1463040" cy="369332"/>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rPr lang="en-US" sz="1800">
                <a:solidFill>
                  <a:schemeClr val="lt1"/>
                </a:solidFill>
                <a:latin typeface="Constantia"/>
                <a:ea typeface="Constantia"/>
                <a:cs typeface="Constantia"/>
                <a:sym typeface="Constantia"/>
              </a:rPr>
              <a:t>Agile</a:t>
            </a:r>
          </a:p>
        </p:txBody>
      </p:sp>
      <p:sp>
        <p:nvSpPr>
          <p:cNvPr id="176" name="Shape 176"/>
          <p:cNvSpPr txBox="1"/>
          <p:nvPr/>
        </p:nvSpPr>
        <p:spPr>
          <a:xfrm>
            <a:off x="2869811" y="3604061"/>
            <a:ext cx="1463040" cy="369332"/>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rPr lang="en-US" sz="1800">
                <a:solidFill>
                  <a:schemeClr val="lt1"/>
                </a:solidFill>
                <a:latin typeface="Constantia"/>
                <a:ea typeface="Constantia"/>
                <a:cs typeface="Constantia"/>
                <a:sym typeface="Constantia"/>
              </a:rPr>
              <a:t>Voodoo</a:t>
            </a:r>
          </a:p>
        </p:txBody>
      </p:sp>
      <p:sp>
        <p:nvSpPr>
          <p:cNvPr id="177" name="Shape 177"/>
          <p:cNvSpPr txBox="1"/>
          <p:nvPr/>
        </p:nvSpPr>
        <p:spPr>
          <a:xfrm>
            <a:off x="4021016" y="5532564"/>
            <a:ext cx="1463040" cy="369332"/>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rPr lang="en-US" sz="1800">
                <a:solidFill>
                  <a:schemeClr val="lt1"/>
                </a:solidFill>
                <a:latin typeface="Constantia"/>
                <a:ea typeface="Constantia"/>
                <a:cs typeface="Constantia"/>
                <a:sym typeface="Constantia"/>
              </a:rPr>
              <a:t>Magic</a:t>
            </a:r>
          </a:p>
        </p:txBody>
      </p:sp>
      <p:sp>
        <p:nvSpPr>
          <p:cNvPr id="178" name="Shape 178"/>
          <p:cNvSpPr txBox="1"/>
          <p:nvPr/>
        </p:nvSpPr>
        <p:spPr>
          <a:xfrm>
            <a:off x="7831016" y="4466105"/>
            <a:ext cx="1463040" cy="369332"/>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rPr lang="en-US" sz="1800">
                <a:solidFill>
                  <a:schemeClr val="lt1"/>
                </a:solidFill>
                <a:latin typeface="Constantia"/>
                <a:ea typeface="Constantia"/>
                <a:cs typeface="Constantia"/>
                <a:sym typeface="Constantia"/>
              </a:rPr>
              <a:t>Scrumban</a:t>
            </a:r>
          </a:p>
        </p:txBody>
      </p:sp>
      <p:sp>
        <p:nvSpPr>
          <p:cNvPr id="179" name="Shape 179"/>
          <p:cNvSpPr txBox="1"/>
          <p:nvPr/>
        </p:nvSpPr>
        <p:spPr>
          <a:xfrm>
            <a:off x="7308167" y="1746180"/>
            <a:ext cx="1463040" cy="369332"/>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rPr lang="en-US" sz="1800">
                <a:solidFill>
                  <a:schemeClr val="lt1"/>
                </a:solidFill>
                <a:latin typeface="Constantia"/>
                <a:ea typeface="Constantia"/>
                <a:cs typeface="Constantia"/>
                <a:sym typeface="Constantia"/>
              </a:rPr>
              <a:t>Lean</a:t>
            </a:r>
          </a:p>
        </p:txBody>
      </p:sp>
      <p:sp>
        <p:nvSpPr>
          <p:cNvPr id="180" name="Shape 180"/>
          <p:cNvSpPr txBox="1"/>
          <p:nvPr/>
        </p:nvSpPr>
        <p:spPr>
          <a:xfrm>
            <a:off x="7831016" y="2464075"/>
            <a:ext cx="1978855" cy="369332"/>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rPr lang="en-US" sz="1800">
                <a:solidFill>
                  <a:schemeClr val="lt1"/>
                </a:solidFill>
                <a:latin typeface="Constantia"/>
                <a:ea typeface="Constantia"/>
                <a:cs typeface="Constantia"/>
                <a:sym typeface="Constantia"/>
              </a:rPr>
              <a:t>..wait, what, huh?</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3">
            <a:alphaModFix/>
          </a:blip>
          <a:stretch>
            <a:fillRect b="0" l="-12999" r="-12999" t="0"/>
          </a:stretch>
        </a:blipFill>
      </p:bgPr>
    </p:bg>
    <p:spTree>
      <p:nvGrpSpPr>
        <p:cNvPr id="185" name="Shape 185"/>
        <p:cNvGrpSpPr/>
        <p:nvPr/>
      </p:nvGrpSpPr>
      <p:grpSpPr>
        <a:xfrm>
          <a:off x="0" y="0"/>
          <a:ext cx="0" cy="0"/>
          <a:chOff x="0" y="0"/>
          <a:chExt cx="0" cy="0"/>
        </a:xfrm>
      </p:grpSpPr>
      <p:sp>
        <p:nvSpPr>
          <p:cNvPr id="186" name="Shape 186"/>
          <p:cNvSpPr txBox="1"/>
          <p:nvPr>
            <p:ph type="title"/>
          </p:nvPr>
        </p:nvSpPr>
        <p:spPr>
          <a:xfrm>
            <a:off x="2004231" y="2788075"/>
            <a:ext cx="8686800" cy="1468800"/>
          </a:xfrm>
          <a:prstGeom prst="rect">
            <a:avLst/>
          </a:prstGeom>
          <a:noFill/>
          <a:ln>
            <a:noFill/>
          </a:ln>
        </p:spPr>
        <p:txBody>
          <a:bodyPr anchorCtr="0" anchor="b" bIns="45700" lIns="91425" rIns="91425" wrap="square" tIns="45700">
            <a:noAutofit/>
          </a:bodyPr>
          <a:lstStyle/>
          <a:p>
            <a:pPr indent="-304800" lvl="0" marL="0" marR="0" rtl="0" algn="l">
              <a:spcBef>
                <a:spcPts val="0"/>
              </a:spcBef>
              <a:buClr>
                <a:schemeClr val="lt1"/>
              </a:buClr>
              <a:buSzPct val="100000"/>
              <a:buFont typeface="Calibri"/>
              <a:buNone/>
            </a:pPr>
            <a:r>
              <a:rPr b="0" i="0" lang="en-US" sz="4800" u="none" cap="none" strike="noStrike">
                <a:solidFill>
                  <a:schemeClr val="lt1"/>
                </a:solidFill>
                <a:latin typeface="Calibri"/>
                <a:ea typeface="Calibri"/>
                <a:cs typeface="Calibri"/>
                <a:sym typeface="Calibri"/>
              </a:rPr>
              <a:t>FEEDBACK, </a:t>
            </a:r>
            <a:br>
              <a:rPr b="0" i="0" lang="en-US" sz="4800" u="none" cap="none" strike="noStrike">
                <a:solidFill>
                  <a:schemeClr val="lt1"/>
                </a:solidFill>
                <a:latin typeface="Calibri"/>
                <a:ea typeface="Calibri"/>
                <a:cs typeface="Calibri"/>
                <a:sym typeface="Calibri"/>
              </a:rPr>
            </a:br>
            <a:r>
              <a:rPr b="0" i="0" lang="en-US" sz="4800" u="none" cap="none" strike="noStrike">
                <a:solidFill>
                  <a:schemeClr val="lt1"/>
                </a:solidFill>
                <a:latin typeface="Calibri"/>
                <a:ea typeface="Calibri"/>
                <a:cs typeface="Calibri"/>
                <a:sym typeface="Calibri"/>
              </a:rPr>
              <a:t>THERE WILL BE FEEDBACK…</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3">
            <a:alphaModFix/>
          </a:blip>
          <a:stretch>
            <a:fillRect b="0" l="0" r="0" t="0"/>
          </a:stretch>
        </a:blipFill>
      </p:bgPr>
    </p:bg>
    <p:spTree>
      <p:nvGrpSpPr>
        <p:cNvPr id="191" name="Shape 191"/>
        <p:cNvGrpSpPr/>
        <p:nvPr/>
      </p:nvGrpSpPr>
      <p:grpSpPr>
        <a:xfrm>
          <a:off x="0" y="0"/>
          <a:ext cx="0" cy="0"/>
          <a:chOff x="0" y="0"/>
          <a:chExt cx="0" cy="0"/>
        </a:xfrm>
      </p:grpSpPr>
      <p:sp>
        <p:nvSpPr>
          <p:cNvPr id="192" name="Shape 192"/>
          <p:cNvSpPr txBox="1"/>
          <p:nvPr>
            <p:ph type="title"/>
          </p:nvPr>
        </p:nvSpPr>
        <p:spPr>
          <a:xfrm>
            <a:off x="2930528" y="2631590"/>
            <a:ext cx="6756305" cy="2233816"/>
          </a:xfrm>
          <a:prstGeom prst="rect">
            <a:avLst/>
          </a:prstGeom>
          <a:noFill/>
          <a:ln>
            <a:noFill/>
          </a:ln>
          <a:effectLst>
            <a:outerShdw blurRad="50800" rotWithShape="0" algn="tl" dir="2700000" dist="76200">
              <a:srgbClr val="000000">
                <a:alpha val="40000"/>
              </a:srgbClr>
            </a:outerShdw>
          </a:effectLst>
        </p:spPr>
        <p:txBody>
          <a:bodyPr anchorCtr="0" anchor="b" bIns="45700" lIns="91425" rIns="91425" wrap="square" tIns="45700">
            <a:noAutofit/>
          </a:bodyPr>
          <a:lstStyle/>
          <a:p>
            <a:pPr indent="-304800" lvl="0" marL="0" marR="0" rtl="0" algn="l">
              <a:spcBef>
                <a:spcPts val="0"/>
              </a:spcBef>
              <a:buClr>
                <a:schemeClr val="lt1"/>
              </a:buClr>
              <a:buSzPct val="100000"/>
              <a:buFont typeface="Calibri"/>
              <a:buNone/>
            </a:pPr>
            <a:r>
              <a:rPr b="0" i="0" lang="en-US" sz="4800" u="none" cap="none" strike="noStrike">
                <a:solidFill>
                  <a:schemeClr val="lt1"/>
                </a:solidFill>
                <a:latin typeface="Calibri"/>
                <a:ea typeface="Calibri"/>
                <a:cs typeface="Calibri"/>
                <a:sym typeface="Calibri"/>
              </a:rPr>
              <a:t>GENTLY GUIDE THE ADVENTURING PARTY.</a:t>
            </a:r>
            <a:br>
              <a:rPr b="0" i="0" lang="en-US" sz="4800" u="none" cap="none" strike="noStrike">
                <a:solidFill>
                  <a:schemeClr val="lt1"/>
                </a:solidFill>
                <a:latin typeface="Calibri"/>
                <a:ea typeface="Calibri"/>
                <a:cs typeface="Calibri"/>
                <a:sym typeface="Calibri"/>
              </a:rPr>
            </a:b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Shape 198"/>
          <p:cNvSpPr txBox="1"/>
          <p:nvPr>
            <p:ph type="title"/>
          </p:nvPr>
        </p:nvSpPr>
        <p:spPr>
          <a:xfrm>
            <a:off x="1751011" y="2675535"/>
            <a:ext cx="8686800" cy="1468800"/>
          </a:xfrm>
          <a:prstGeom prst="rect">
            <a:avLst/>
          </a:prstGeom>
          <a:noFill/>
          <a:ln>
            <a:noFill/>
          </a:ln>
        </p:spPr>
        <p:txBody>
          <a:bodyPr anchorCtr="0" anchor="b" bIns="45700" lIns="91425" rIns="91425" wrap="square" tIns="45700">
            <a:noAutofit/>
          </a:bodyPr>
          <a:lstStyle/>
          <a:p>
            <a:pPr indent="-228600" lvl="0" marL="0" marR="0" rtl="0" algn="l">
              <a:spcBef>
                <a:spcPts val="0"/>
              </a:spcBef>
              <a:buClr>
                <a:schemeClr val="lt1"/>
              </a:buClr>
              <a:buSzPct val="100000"/>
              <a:buFont typeface="Calibri"/>
              <a:buNone/>
            </a:pPr>
            <a:r>
              <a:rPr b="0" i="0" lang="en-US" sz="3600" u="none" cap="none" strike="noStrike">
                <a:solidFill>
                  <a:schemeClr val="lt1"/>
                </a:solidFill>
                <a:latin typeface="Calibri"/>
                <a:ea typeface="Calibri"/>
                <a:cs typeface="Calibri"/>
                <a:sym typeface="Calibri"/>
              </a:rPr>
              <a:t>“</a:t>
            </a:r>
            <a:r>
              <a:rPr b="0" i="1" lang="en-US" sz="3600" u="none" cap="none" strike="noStrike">
                <a:solidFill>
                  <a:schemeClr val="lt1"/>
                </a:solidFill>
                <a:latin typeface="Calibri"/>
                <a:ea typeface="Calibri"/>
                <a:cs typeface="Calibri"/>
                <a:sym typeface="Calibri"/>
              </a:rPr>
              <a:t>BUT I WANT THE TEAM TO BE X TIMES FASTER. USE THIS AGILE X TRICK I READ FROM A BLOG POST!</a:t>
            </a:r>
            <a:r>
              <a:rPr b="0" i="0" lang="en-US" sz="3600" u="none" cap="none" strike="noStrike">
                <a:solidFill>
                  <a:schemeClr val="lt1"/>
                </a:solidFill>
                <a:latin typeface="Calibri"/>
                <a:ea typeface="Calibri"/>
                <a:cs typeface="Calibri"/>
                <a:sym typeface="Calibri"/>
              </a:rPr>
              <a:t>”</a:t>
            </a:r>
          </a:p>
        </p:txBody>
      </p:sp>
      <p:sp>
        <p:nvSpPr>
          <p:cNvPr id="199" name="Shape 199"/>
          <p:cNvSpPr txBox="1"/>
          <p:nvPr>
            <p:ph idx="1" type="body"/>
          </p:nvPr>
        </p:nvSpPr>
        <p:spPr>
          <a:xfrm>
            <a:off x="1751011" y="4777381"/>
            <a:ext cx="8686801" cy="860400"/>
          </a:xfrm>
          <a:prstGeom prst="rect">
            <a:avLst/>
          </a:prstGeom>
          <a:noFill/>
          <a:ln>
            <a:noFill/>
          </a:ln>
        </p:spPr>
        <p:txBody>
          <a:bodyPr anchorCtr="0" anchor="t" bIns="45700" lIns="91425" rIns="91425" wrap="square" tIns="45700">
            <a:noAutofit/>
          </a:bodyPr>
          <a:lstStyle/>
          <a:p>
            <a:pPr indent="-127000" lvl="0" marL="0" marR="0" rtl="0" algn="r">
              <a:spcBef>
                <a:spcPts val="0"/>
              </a:spcBef>
              <a:spcAft>
                <a:spcPts val="0"/>
              </a:spcAft>
              <a:buClr>
                <a:schemeClr val="lt1"/>
              </a:buClr>
              <a:buSzPct val="100000"/>
              <a:buFont typeface="Arial"/>
              <a:buNone/>
            </a:pPr>
            <a:r>
              <a:rPr b="0" i="0" lang="en-US" sz="2000" u="none" cap="small" strike="noStrike">
                <a:solidFill>
                  <a:schemeClr val="lt1"/>
                </a:solidFill>
                <a:latin typeface="Constantia"/>
                <a:ea typeface="Constantia"/>
                <a:cs typeface="Constantia"/>
                <a:sym typeface="Constantia"/>
              </a:rPr>
              <a:t>- Unknown Overlord</a:t>
            </a: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esh">
  <a:themeElements>
    <a:clrScheme name="Mesh">
      <a:dk1>
        <a:srgbClr val="000000"/>
      </a:dk1>
      <a:lt1>
        <a:srgbClr val="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